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75" r:id="rId13"/>
    <p:sldId id="266" r:id="rId14"/>
    <p:sldId id="267" r:id="rId15"/>
    <p:sldId id="269" r:id="rId16"/>
    <p:sldId id="271" r:id="rId17"/>
    <p:sldId id="272" r:id="rId18"/>
    <p:sldId id="270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99"/>
    <p:restoredTop sz="94612"/>
  </p:normalViewPr>
  <p:slideViewPr>
    <p:cSldViewPr snapToGrid="0" snapToObjects="1">
      <p:cViewPr varScale="1">
        <p:scale>
          <a:sx n="87" d="100"/>
          <a:sy n="87" d="100"/>
        </p:scale>
        <p:origin x="200" y="7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EFB344-D6A7-4593-B9BB-72BDB18849B8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BD44251-658E-4D55-9B80-AAA1FBD1F8A1}">
      <dgm:prSet/>
      <dgm:spPr/>
      <dgm:t>
        <a:bodyPr/>
        <a:lstStyle/>
        <a:p>
          <a:r>
            <a:rPr lang="en-US" b="0" i="0"/>
            <a:t>An energy input is utilized to transmit a wave into the subsurface. </a:t>
          </a:r>
          <a:endParaRPr lang="en-US"/>
        </a:p>
      </dgm:t>
    </dgm:pt>
    <dgm:pt modelId="{20EC5AB2-B12B-4115-8406-043CAAEA193C}" type="parTrans" cxnId="{BA95627E-1A9E-40A2-95CE-DAFBE16D173E}">
      <dgm:prSet/>
      <dgm:spPr/>
      <dgm:t>
        <a:bodyPr/>
        <a:lstStyle/>
        <a:p>
          <a:endParaRPr lang="en-US"/>
        </a:p>
      </dgm:t>
    </dgm:pt>
    <dgm:pt modelId="{B3364CED-E58B-40BA-B884-DFC4A2819D08}" type="sibTrans" cxnId="{BA95627E-1A9E-40A2-95CE-DAFBE16D173E}">
      <dgm:prSet/>
      <dgm:spPr/>
      <dgm:t>
        <a:bodyPr/>
        <a:lstStyle/>
        <a:p>
          <a:endParaRPr lang="en-US"/>
        </a:p>
      </dgm:t>
    </dgm:pt>
    <dgm:pt modelId="{3A448D7E-3ACE-4545-B9B5-2214A0805D4B}">
      <dgm:prSet/>
      <dgm:spPr/>
      <dgm:t>
        <a:bodyPr/>
        <a:lstStyle/>
        <a:p>
          <a:r>
            <a:rPr lang="en-US"/>
            <a:t>W</a:t>
          </a:r>
          <a:r>
            <a:rPr lang="en-US" b="0" i="0"/>
            <a:t>ave interacts with rock layers and undergoes various effects.</a:t>
          </a:r>
          <a:endParaRPr lang="en-US"/>
        </a:p>
      </dgm:t>
    </dgm:pt>
    <dgm:pt modelId="{2A6DEE90-1552-4F39-BB18-1ABABCE51B6E}" type="parTrans" cxnId="{DB1A36E2-D031-4407-96A3-BA05E9265F7F}">
      <dgm:prSet/>
      <dgm:spPr/>
      <dgm:t>
        <a:bodyPr/>
        <a:lstStyle/>
        <a:p>
          <a:endParaRPr lang="en-US"/>
        </a:p>
      </dgm:t>
    </dgm:pt>
    <dgm:pt modelId="{00A7367C-0678-4100-8DA0-4594E1DA0DD7}" type="sibTrans" cxnId="{DB1A36E2-D031-4407-96A3-BA05E9265F7F}">
      <dgm:prSet/>
      <dgm:spPr/>
      <dgm:t>
        <a:bodyPr/>
        <a:lstStyle/>
        <a:p>
          <a:endParaRPr lang="en-US"/>
        </a:p>
      </dgm:t>
    </dgm:pt>
    <dgm:pt modelId="{3C7FF097-A8AF-4C9A-BE7C-28AA37E0033F}">
      <dgm:prSet/>
      <dgm:spPr/>
      <dgm:t>
        <a:bodyPr/>
        <a:lstStyle/>
        <a:p>
          <a:r>
            <a:rPr lang="en-US"/>
            <a:t>T</a:t>
          </a:r>
          <a:r>
            <a:rPr lang="en-US" b="0" i="0"/>
            <a:t>ravel duration of the wave is detected by geophones.</a:t>
          </a:r>
          <a:endParaRPr lang="en-US"/>
        </a:p>
      </dgm:t>
    </dgm:pt>
    <dgm:pt modelId="{49A267BC-2C31-44C7-8EDF-C9AED5C916EE}" type="parTrans" cxnId="{45BA566B-5CBB-4B3B-A410-7D7D28FD4D63}">
      <dgm:prSet/>
      <dgm:spPr/>
      <dgm:t>
        <a:bodyPr/>
        <a:lstStyle/>
        <a:p>
          <a:endParaRPr lang="en-US"/>
        </a:p>
      </dgm:t>
    </dgm:pt>
    <dgm:pt modelId="{ED848F89-30C9-437B-934C-BF5EEFCFA661}" type="sibTrans" cxnId="{45BA566B-5CBB-4B3B-A410-7D7D28FD4D63}">
      <dgm:prSet/>
      <dgm:spPr/>
      <dgm:t>
        <a:bodyPr/>
        <a:lstStyle/>
        <a:p>
          <a:endParaRPr lang="en-US"/>
        </a:p>
      </dgm:t>
    </dgm:pt>
    <dgm:pt modelId="{4F84BF29-F617-CD46-9C8F-8E1F19E2FE23}" type="pres">
      <dgm:prSet presAssocID="{CCEFB344-D6A7-4593-B9BB-72BDB18849B8}" presName="vert0" presStyleCnt="0">
        <dgm:presLayoutVars>
          <dgm:dir/>
          <dgm:animOne val="branch"/>
          <dgm:animLvl val="lvl"/>
        </dgm:presLayoutVars>
      </dgm:prSet>
      <dgm:spPr/>
    </dgm:pt>
    <dgm:pt modelId="{BDD29247-917D-6945-B7F8-626C660CA365}" type="pres">
      <dgm:prSet presAssocID="{1BD44251-658E-4D55-9B80-AAA1FBD1F8A1}" presName="thickLine" presStyleLbl="alignNode1" presStyleIdx="0" presStyleCnt="3"/>
      <dgm:spPr/>
    </dgm:pt>
    <dgm:pt modelId="{AEF9A1EB-4411-FA44-96FD-CB11B71FCC20}" type="pres">
      <dgm:prSet presAssocID="{1BD44251-658E-4D55-9B80-AAA1FBD1F8A1}" presName="horz1" presStyleCnt="0"/>
      <dgm:spPr/>
    </dgm:pt>
    <dgm:pt modelId="{8FC4FAB1-09C7-2B47-AF26-85D96A464ED0}" type="pres">
      <dgm:prSet presAssocID="{1BD44251-658E-4D55-9B80-AAA1FBD1F8A1}" presName="tx1" presStyleLbl="revTx" presStyleIdx="0" presStyleCnt="3"/>
      <dgm:spPr/>
    </dgm:pt>
    <dgm:pt modelId="{5F1ED19E-2935-014A-A627-B2FBDEDAAEFE}" type="pres">
      <dgm:prSet presAssocID="{1BD44251-658E-4D55-9B80-AAA1FBD1F8A1}" presName="vert1" presStyleCnt="0"/>
      <dgm:spPr/>
    </dgm:pt>
    <dgm:pt modelId="{000C89D0-B97B-5041-98D9-117F6D682520}" type="pres">
      <dgm:prSet presAssocID="{3A448D7E-3ACE-4545-B9B5-2214A0805D4B}" presName="thickLine" presStyleLbl="alignNode1" presStyleIdx="1" presStyleCnt="3"/>
      <dgm:spPr/>
    </dgm:pt>
    <dgm:pt modelId="{7DDFE089-6B9F-B546-910A-7F16D32F1203}" type="pres">
      <dgm:prSet presAssocID="{3A448D7E-3ACE-4545-B9B5-2214A0805D4B}" presName="horz1" presStyleCnt="0"/>
      <dgm:spPr/>
    </dgm:pt>
    <dgm:pt modelId="{5FFFE022-8A10-AC4C-9006-D4BC65A17AB2}" type="pres">
      <dgm:prSet presAssocID="{3A448D7E-3ACE-4545-B9B5-2214A0805D4B}" presName="tx1" presStyleLbl="revTx" presStyleIdx="1" presStyleCnt="3"/>
      <dgm:spPr/>
    </dgm:pt>
    <dgm:pt modelId="{679940CE-EDB7-0B4A-B41B-038950D7EAF7}" type="pres">
      <dgm:prSet presAssocID="{3A448D7E-3ACE-4545-B9B5-2214A0805D4B}" presName="vert1" presStyleCnt="0"/>
      <dgm:spPr/>
    </dgm:pt>
    <dgm:pt modelId="{3B9F21CD-DCED-0747-89B1-AE766BA7D9D9}" type="pres">
      <dgm:prSet presAssocID="{3C7FF097-A8AF-4C9A-BE7C-28AA37E0033F}" presName="thickLine" presStyleLbl="alignNode1" presStyleIdx="2" presStyleCnt="3"/>
      <dgm:spPr/>
    </dgm:pt>
    <dgm:pt modelId="{C4D72F09-93C3-E446-9984-7194FC759206}" type="pres">
      <dgm:prSet presAssocID="{3C7FF097-A8AF-4C9A-BE7C-28AA37E0033F}" presName="horz1" presStyleCnt="0"/>
      <dgm:spPr/>
    </dgm:pt>
    <dgm:pt modelId="{F1828DA7-D0C8-E04D-A08B-BE33516DBBBE}" type="pres">
      <dgm:prSet presAssocID="{3C7FF097-A8AF-4C9A-BE7C-28AA37E0033F}" presName="tx1" presStyleLbl="revTx" presStyleIdx="2" presStyleCnt="3"/>
      <dgm:spPr/>
    </dgm:pt>
    <dgm:pt modelId="{BD44AC17-C93A-EF4A-93B2-013CF19597CE}" type="pres">
      <dgm:prSet presAssocID="{3C7FF097-A8AF-4C9A-BE7C-28AA37E0033F}" presName="vert1" presStyleCnt="0"/>
      <dgm:spPr/>
    </dgm:pt>
  </dgm:ptLst>
  <dgm:cxnLst>
    <dgm:cxn modelId="{F38FBB17-D58E-5B4C-902A-848F96E087D3}" type="presOf" srcId="{3A448D7E-3ACE-4545-B9B5-2214A0805D4B}" destId="{5FFFE022-8A10-AC4C-9006-D4BC65A17AB2}" srcOrd="0" destOrd="0" presId="urn:microsoft.com/office/officeart/2008/layout/LinedList"/>
    <dgm:cxn modelId="{C1F07A68-E465-D249-BCA2-57B3B694CCCB}" type="presOf" srcId="{1BD44251-658E-4D55-9B80-AAA1FBD1F8A1}" destId="{8FC4FAB1-09C7-2B47-AF26-85D96A464ED0}" srcOrd="0" destOrd="0" presId="urn:microsoft.com/office/officeart/2008/layout/LinedList"/>
    <dgm:cxn modelId="{45BA566B-5CBB-4B3B-A410-7D7D28FD4D63}" srcId="{CCEFB344-D6A7-4593-B9BB-72BDB18849B8}" destId="{3C7FF097-A8AF-4C9A-BE7C-28AA37E0033F}" srcOrd="2" destOrd="0" parTransId="{49A267BC-2C31-44C7-8EDF-C9AED5C916EE}" sibTransId="{ED848F89-30C9-437B-934C-BF5EEFCFA661}"/>
    <dgm:cxn modelId="{BA95627E-1A9E-40A2-95CE-DAFBE16D173E}" srcId="{CCEFB344-D6A7-4593-B9BB-72BDB18849B8}" destId="{1BD44251-658E-4D55-9B80-AAA1FBD1F8A1}" srcOrd="0" destOrd="0" parTransId="{20EC5AB2-B12B-4115-8406-043CAAEA193C}" sibTransId="{B3364CED-E58B-40BA-B884-DFC4A2819D08}"/>
    <dgm:cxn modelId="{3E5EF597-9755-984D-8F29-A7B517752BF0}" type="presOf" srcId="{CCEFB344-D6A7-4593-B9BB-72BDB18849B8}" destId="{4F84BF29-F617-CD46-9C8F-8E1F19E2FE23}" srcOrd="0" destOrd="0" presId="urn:microsoft.com/office/officeart/2008/layout/LinedList"/>
    <dgm:cxn modelId="{8FDFA4A5-7946-BD45-9A46-88FF92D76802}" type="presOf" srcId="{3C7FF097-A8AF-4C9A-BE7C-28AA37E0033F}" destId="{F1828DA7-D0C8-E04D-A08B-BE33516DBBBE}" srcOrd="0" destOrd="0" presId="urn:microsoft.com/office/officeart/2008/layout/LinedList"/>
    <dgm:cxn modelId="{DB1A36E2-D031-4407-96A3-BA05E9265F7F}" srcId="{CCEFB344-D6A7-4593-B9BB-72BDB18849B8}" destId="{3A448D7E-3ACE-4545-B9B5-2214A0805D4B}" srcOrd="1" destOrd="0" parTransId="{2A6DEE90-1552-4F39-BB18-1ABABCE51B6E}" sibTransId="{00A7367C-0678-4100-8DA0-4594E1DA0DD7}"/>
    <dgm:cxn modelId="{C8A5DBE2-747E-624C-BB8B-555180C9A82F}" type="presParOf" srcId="{4F84BF29-F617-CD46-9C8F-8E1F19E2FE23}" destId="{BDD29247-917D-6945-B7F8-626C660CA365}" srcOrd="0" destOrd="0" presId="urn:microsoft.com/office/officeart/2008/layout/LinedList"/>
    <dgm:cxn modelId="{D8B62EED-1F26-154D-AC1E-EE89F240EF1B}" type="presParOf" srcId="{4F84BF29-F617-CD46-9C8F-8E1F19E2FE23}" destId="{AEF9A1EB-4411-FA44-96FD-CB11B71FCC20}" srcOrd="1" destOrd="0" presId="urn:microsoft.com/office/officeart/2008/layout/LinedList"/>
    <dgm:cxn modelId="{F25EF64F-105C-BF4B-9D39-6167992BB14E}" type="presParOf" srcId="{AEF9A1EB-4411-FA44-96FD-CB11B71FCC20}" destId="{8FC4FAB1-09C7-2B47-AF26-85D96A464ED0}" srcOrd="0" destOrd="0" presId="urn:microsoft.com/office/officeart/2008/layout/LinedList"/>
    <dgm:cxn modelId="{88D99774-F823-CA41-BAAC-52C8557B2240}" type="presParOf" srcId="{AEF9A1EB-4411-FA44-96FD-CB11B71FCC20}" destId="{5F1ED19E-2935-014A-A627-B2FBDEDAAEFE}" srcOrd="1" destOrd="0" presId="urn:microsoft.com/office/officeart/2008/layout/LinedList"/>
    <dgm:cxn modelId="{312C102B-F2F1-674C-91EE-B1128BCEB3F2}" type="presParOf" srcId="{4F84BF29-F617-CD46-9C8F-8E1F19E2FE23}" destId="{000C89D0-B97B-5041-98D9-117F6D682520}" srcOrd="2" destOrd="0" presId="urn:microsoft.com/office/officeart/2008/layout/LinedList"/>
    <dgm:cxn modelId="{517597B2-21E1-C142-A46E-F60DF61C3510}" type="presParOf" srcId="{4F84BF29-F617-CD46-9C8F-8E1F19E2FE23}" destId="{7DDFE089-6B9F-B546-910A-7F16D32F1203}" srcOrd="3" destOrd="0" presId="urn:microsoft.com/office/officeart/2008/layout/LinedList"/>
    <dgm:cxn modelId="{F7B73852-4B81-0D4A-91EF-6DFD153451EE}" type="presParOf" srcId="{7DDFE089-6B9F-B546-910A-7F16D32F1203}" destId="{5FFFE022-8A10-AC4C-9006-D4BC65A17AB2}" srcOrd="0" destOrd="0" presId="urn:microsoft.com/office/officeart/2008/layout/LinedList"/>
    <dgm:cxn modelId="{2F0B4013-2949-F546-B802-53B53FE281F0}" type="presParOf" srcId="{7DDFE089-6B9F-B546-910A-7F16D32F1203}" destId="{679940CE-EDB7-0B4A-B41B-038950D7EAF7}" srcOrd="1" destOrd="0" presId="urn:microsoft.com/office/officeart/2008/layout/LinedList"/>
    <dgm:cxn modelId="{D5309071-7CC0-8749-A3EB-00D9E4054199}" type="presParOf" srcId="{4F84BF29-F617-CD46-9C8F-8E1F19E2FE23}" destId="{3B9F21CD-DCED-0747-89B1-AE766BA7D9D9}" srcOrd="4" destOrd="0" presId="urn:microsoft.com/office/officeart/2008/layout/LinedList"/>
    <dgm:cxn modelId="{5449A97A-012D-A94A-86A0-11ECE6D9B64F}" type="presParOf" srcId="{4F84BF29-F617-CD46-9C8F-8E1F19E2FE23}" destId="{C4D72F09-93C3-E446-9984-7194FC759206}" srcOrd="5" destOrd="0" presId="urn:microsoft.com/office/officeart/2008/layout/LinedList"/>
    <dgm:cxn modelId="{EBC58921-6A77-F944-94CE-72C9AE76CCC2}" type="presParOf" srcId="{C4D72F09-93C3-E446-9984-7194FC759206}" destId="{F1828DA7-D0C8-E04D-A08B-BE33516DBBBE}" srcOrd="0" destOrd="0" presId="urn:microsoft.com/office/officeart/2008/layout/LinedList"/>
    <dgm:cxn modelId="{1E5DD397-82AB-1A43-88F6-09F28F84E8AD}" type="presParOf" srcId="{C4D72F09-93C3-E446-9984-7194FC759206}" destId="{BD44AC17-C93A-EF4A-93B2-013CF19597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30356E-2A0C-48DA-A1FF-FEB6B246F2E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7F82A216-4874-44E8-AB32-2B66EC5578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/>
            <a:t>Data is processed and analyzed to identify anomalies that indicate the presence of faults.</a:t>
          </a:r>
          <a:endParaRPr lang="en-US" sz="1600" dirty="0"/>
        </a:p>
      </dgm:t>
    </dgm:pt>
    <dgm:pt modelId="{879FB0E8-805B-4A3E-804D-553FA1548983}" type="parTrans" cxnId="{D095A0F3-7A2C-4C10-A620-9B5653F40389}">
      <dgm:prSet/>
      <dgm:spPr/>
      <dgm:t>
        <a:bodyPr/>
        <a:lstStyle/>
        <a:p>
          <a:endParaRPr lang="en-US"/>
        </a:p>
      </dgm:t>
    </dgm:pt>
    <dgm:pt modelId="{0810AABE-BB2A-4BA9-A9CB-936DFA78B856}" type="sibTrans" cxnId="{D095A0F3-7A2C-4C10-A620-9B5653F4038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0B4C09A-8CB0-4B11-BF15-6982F9683986}">
      <dgm:prSet custT="1"/>
      <dgm:spPr/>
      <dgm:t>
        <a:bodyPr spcFirstLastPara="0" vert="horz" wrap="square" lIns="0" tIns="0" rIns="0" bIns="0" numCol="1" spcCol="1270" anchor="t" anchorCtr="0"/>
        <a:lstStyle/>
        <a:p>
          <a:pPr>
            <a:lnSpc>
              <a:spcPct val="100000"/>
            </a:lnSpc>
          </a:pPr>
          <a:r>
            <a:rPr lang="en-US" sz="1600" b="0" i="0" kern="1200" dirty="0"/>
            <a:t>First, the seismic data is preprocessed to remove noise and other artifacts</a:t>
          </a:r>
        </a:p>
        <a:p>
          <a:endParaRPr lang="en-US" sz="1100" kern="1200" dirty="0"/>
        </a:p>
      </dgm:t>
    </dgm:pt>
    <dgm:pt modelId="{D777EF04-6AE7-492D-AC4C-491CE9B35055}" type="parTrans" cxnId="{B7BB41E6-19A3-4981-9BBD-42A6DAE5D0F6}">
      <dgm:prSet/>
      <dgm:spPr/>
      <dgm:t>
        <a:bodyPr/>
        <a:lstStyle/>
        <a:p>
          <a:endParaRPr lang="en-US"/>
        </a:p>
      </dgm:t>
    </dgm:pt>
    <dgm:pt modelId="{AE954E51-7393-4075-9AA9-BC5DE27FB1A4}" type="sibTrans" cxnId="{B7BB41E6-19A3-4981-9BBD-42A6DAE5D0F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6F2E1DA-F7AF-4C09-8D2F-720B0B7F4C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 dirty="0"/>
            <a:t>Preprocessed data is then divided into segments, which are small subsets of the seismic data that can be analyzed independently</a:t>
          </a:r>
          <a:r>
            <a:rPr lang="en-US" sz="1600" b="0" i="0" dirty="0"/>
            <a:t>.</a:t>
          </a:r>
          <a:endParaRPr lang="en-US" sz="1600" dirty="0"/>
        </a:p>
      </dgm:t>
    </dgm:pt>
    <dgm:pt modelId="{1E2F5DC0-CE01-4DBB-867A-3C609D23195C}" type="parTrans" cxnId="{EBFE070B-A121-4CC3-A66C-4D5AB3C3F2BD}">
      <dgm:prSet/>
      <dgm:spPr/>
      <dgm:t>
        <a:bodyPr/>
        <a:lstStyle/>
        <a:p>
          <a:endParaRPr lang="en-US"/>
        </a:p>
      </dgm:t>
    </dgm:pt>
    <dgm:pt modelId="{9106B813-0158-45FA-A758-6B53AAA4C35E}" type="sibTrans" cxnId="{EBFE070B-A121-4CC3-A66C-4D5AB3C3F2B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08381E4-5BB3-4B1D-A376-C9BABE9814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/>
            <a:t>Various seismic attributes are calculated from the segmented data</a:t>
          </a:r>
          <a:endParaRPr lang="en-US" sz="1600" dirty="0"/>
        </a:p>
      </dgm:t>
    </dgm:pt>
    <dgm:pt modelId="{A5E3F3F5-C1BB-4444-994B-9092F2761824}" type="parTrans" cxnId="{94600CDD-6358-4B17-8244-61D2317DEA20}">
      <dgm:prSet/>
      <dgm:spPr/>
      <dgm:t>
        <a:bodyPr/>
        <a:lstStyle/>
        <a:p>
          <a:endParaRPr lang="en-US"/>
        </a:p>
      </dgm:t>
    </dgm:pt>
    <dgm:pt modelId="{83C7347A-362F-461C-B182-45AF3DC1BB24}" type="sibTrans" cxnId="{94600CDD-6358-4B17-8244-61D2317DEA20}">
      <dgm:prSet/>
      <dgm:spPr/>
      <dgm:t>
        <a:bodyPr/>
        <a:lstStyle/>
        <a:p>
          <a:endParaRPr lang="en-US"/>
        </a:p>
      </dgm:t>
    </dgm:pt>
    <dgm:pt modelId="{DD737C2C-6767-4AA8-9A6A-39CF60B562FD}" type="pres">
      <dgm:prSet presAssocID="{A730356E-2A0C-48DA-A1FF-FEB6B246F2E0}" presName="root" presStyleCnt="0">
        <dgm:presLayoutVars>
          <dgm:dir/>
          <dgm:resizeHandles val="exact"/>
        </dgm:presLayoutVars>
      </dgm:prSet>
      <dgm:spPr/>
    </dgm:pt>
    <dgm:pt modelId="{69E04CB1-B887-49B6-848D-5275147F5975}" type="pres">
      <dgm:prSet presAssocID="{A730356E-2A0C-48DA-A1FF-FEB6B246F2E0}" presName="container" presStyleCnt="0">
        <dgm:presLayoutVars>
          <dgm:dir/>
          <dgm:resizeHandles val="exact"/>
        </dgm:presLayoutVars>
      </dgm:prSet>
      <dgm:spPr/>
    </dgm:pt>
    <dgm:pt modelId="{756F4069-F935-4DEF-B553-D4B086E03D67}" type="pres">
      <dgm:prSet presAssocID="{7F82A216-4874-44E8-AB32-2B66EC557843}" presName="compNode" presStyleCnt="0"/>
      <dgm:spPr/>
    </dgm:pt>
    <dgm:pt modelId="{A734A4BF-1147-4E0A-9E63-C0012E0E2D16}" type="pres">
      <dgm:prSet presAssocID="{7F82A216-4874-44E8-AB32-2B66EC557843}" presName="iconBgRect" presStyleLbl="bgShp" presStyleIdx="0" presStyleCnt="4"/>
      <dgm:spPr/>
    </dgm:pt>
    <dgm:pt modelId="{A7B5BC41-4E6E-4111-A954-42F7598B9D2A}" type="pres">
      <dgm:prSet presAssocID="{7F82A216-4874-44E8-AB32-2B66EC55784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BAF264F-0068-466A-8421-70DF6F750201}" type="pres">
      <dgm:prSet presAssocID="{7F82A216-4874-44E8-AB32-2B66EC557843}" presName="spaceRect" presStyleCnt="0"/>
      <dgm:spPr/>
    </dgm:pt>
    <dgm:pt modelId="{23D96059-8D14-4F2D-AFAD-6CDF28FBA18A}" type="pres">
      <dgm:prSet presAssocID="{7F82A216-4874-44E8-AB32-2B66EC557843}" presName="textRect" presStyleLbl="revTx" presStyleIdx="0" presStyleCnt="4">
        <dgm:presLayoutVars>
          <dgm:chMax val="1"/>
          <dgm:chPref val="1"/>
        </dgm:presLayoutVars>
      </dgm:prSet>
      <dgm:spPr/>
    </dgm:pt>
    <dgm:pt modelId="{AF7004EC-B67A-4E64-8FD2-427D16E00F77}" type="pres">
      <dgm:prSet presAssocID="{0810AABE-BB2A-4BA9-A9CB-936DFA78B856}" presName="sibTrans" presStyleLbl="sibTrans2D1" presStyleIdx="0" presStyleCnt="0"/>
      <dgm:spPr/>
    </dgm:pt>
    <dgm:pt modelId="{9D879A1A-C34F-44A3-810F-D72EFE49A330}" type="pres">
      <dgm:prSet presAssocID="{A0B4C09A-8CB0-4B11-BF15-6982F9683986}" presName="compNode" presStyleCnt="0"/>
      <dgm:spPr/>
    </dgm:pt>
    <dgm:pt modelId="{AB58B6F2-FDB6-4A7C-AD39-F9231332BEE3}" type="pres">
      <dgm:prSet presAssocID="{A0B4C09A-8CB0-4B11-BF15-6982F9683986}" presName="iconBgRect" presStyleLbl="bgShp" presStyleIdx="1" presStyleCnt="4"/>
      <dgm:spPr/>
    </dgm:pt>
    <dgm:pt modelId="{78E812EC-6762-4E58-AE17-02C0D55F7EBB}" type="pres">
      <dgm:prSet presAssocID="{A0B4C09A-8CB0-4B11-BF15-6982F968398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54C18C5B-B4B8-4FC9-96BA-F9274CB329A2}" type="pres">
      <dgm:prSet presAssocID="{A0B4C09A-8CB0-4B11-BF15-6982F9683986}" presName="spaceRect" presStyleCnt="0"/>
      <dgm:spPr/>
    </dgm:pt>
    <dgm:pt modelId="{AA5E7BDB-531C-4CD0-8F4C-319C192438A6}" type="pres">
      <dgm:prSet presAssocID="{A0B4C09A-8CB0-4B11-BF15-6982F9683986}" presName="textRect" presStyleLbl="revTx" presStyleIdx="1" presStyleCnt="4" custScaleY="70513">
        <dgm:presLayoutVars>
          <dgm:chMax val="1"/>
          <dgm:chPref val="1"/>
        </dgm:presLayoutVars>
      </dgm:prSet>
      <dgm:spPr/>
    </dgm:pt>
    <dgm:pt modelId="{1E712215-94DE-4066-B193-5C86C36A94C4}" type="pres">
      <dgm:prSet presAssocID="{AE954E51-7393-4075-9AA9-BC5DE27FB1A4}" presName="sibTrans" presStyleLbl="sibTrans2D1" presStyleIdx="0" presStyleCnt="0"/>
      <dgm:spPr/>
    </dgm:pt>
    <dgm:pt modelId="{D51FF264-B650-43FF-94D3-9E02335DC4D6}" type="pres">
      <dgm:prSet presAssocID="{96F2E1DA-F7AF-4C09-8D2F-720B0B7F4CEF}" presName="compNode" presStyleCnt="0"/>
      <dgm:spPr/>
    </dgm:pt>
    <dgm:pt modelId="{903F7154-AEF2-4B85-A65E-8E16977EFE91}" type="pres">
      <dgm:prSet presAssocID="{96F2E1DA-F7AF-4C09-8D2F-720B0B7F4CEF}" presName="iconBgRect" presStyleLbl="bgShp" presStyleIdx="2" presStyleCnt="4"/>
      <dgm:spPr/>
    </dgm:pt>
    <dgm:pt modelId="{70F546F5-9573-4715-A3AB-B180C85F135E}" type="pres">
      <dgm:prSet presAssocID="{96F2E1DA-F7AF-4C09-8D2F-720B0B7F4C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A8648FFA-86EB-43FF-B5D4-552EA9E8F7A1}" type="pres">
      <dgm:prSet presAssocID="{96F2E1DA-F7AF-4C09-8D2F-720B0B7F4CEF}" presName="spaceRect" presStyleCnt="0"/>
      <dgm:spPr/>
    </dgm:pt>
    <dgm:pt modelId="{8DFA665A-CD94-462F-A74D-36031766D1CA}" type="pres">
      <dgm:prSet presAssocID="{96F2E1DA-F7AF-4C09-8D2F-720B0B7F4CEF}" presName="textRect" presStyleLbl="revTx" presStyleIdx="2" presStyleCnt="4">
        <dgm:presLayoutVars>
          <dgm:chMax val="1"/>
          <dgm:chPref val="1"/>
        </dgm:presLayoutVars>
      </dgm:prSet>
      <dgm:spPr/>
    </dgm:pt>
    <dgm:pt modelId="{25F7B26D-6BE2-44F2-A9D7-5848245F6E19}" type="pres">
      <dgm:prSet presAssocID="{9106B813-0158-45FA-A758-6B53AAA4C35E}" presName="sibTrans" presStyleLbl="sibTrans2D1" presStyleIdx="0" presStyleCnt="0"/>
      <dgm:spPr/>
    </dgm:pt>
    <dgm:pt modelId="{B57181B4-D79E-4866-B8D8-533A7B5D0F90}" type="pres">
      <dgm:prSet presAssocID="{508381E4-5BB3-4B1D-A376-C9BABE9814D7}" presName="compNode" presStyleCnt="0"/>
      <dgm:spPr/>
    </dgm:pt>
    <dgm:pt modelId="{D3541EE6-50EB-41CC-A6F9-D23D68FD21FE}" type="pres">
      <dgm:prSet presAssocID="{508381E4-5BB3-4B1D-A376-C9BABE9814D7}" presName="iconBgRect" presStyleLbl="bgShp" presStyleIdx="3" presStyleCnt="4"/>
      <dgm:spPr/>
    </dgm:pt>
    <dgm:pt modelId="{C49F6C3B-C36A-4D40-9CF3-E031D14AED37}" type="pres">
      <dgm:prSet presAssocID="{508381E4-5BB3-4B1D-A376-C9BABE9814D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1DB9650E-A1F3-495A-9392-EEB916C9EE06}" type="pres">
      <dgm:prSet presAssocID="{508381E4-5BB3-4B1D-A376-C9BABE9814D7}" presName="spaceRect" presStyleCnt="0"/>
      <dgm:spPr/>
    </dgm:pt>
    <dgm:pt modelId="{C7EBC397-D7D5-422A-8599-EF7952E567B9}" type="pres">
      <dgm:prSet presAssocID="{508381E4-5BB3-4B1D-A376-C9BABE9814D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10D8A09-5A92-E349-8AA0-DC8900E5B85D}" type="presOf" srcId="{7F82A216-4874-44E8-AB32-2B66EC557843}" destId="{23D96059-8D14-4F2D-AFAD-6CDF28FBA18A}" srcOrd="0" destOrd="0" presId="urn:microsoft.com/office/officeart/2018/2/layout/IconCircleList"/>
    <dgm:cxn modelId="{EBFE070B-A121-4CC3-A66C-4D5AB3C3F2BD}" srcId="{A730356E-2A0C-48DA-A1FF-FEB6B246F2E0}" destId="{96F2E1DA-F7AF-4C09-8D2F-720B0B7F4CEF}" srcOrd="2" destOrd="0" parTransId="{1E2F5DC0-CE01-4DBB-867A-3C609D23195C}" sibTransId="{9106B813-0158-45FA-A758-6B53AAA4C35E}"/>
    <dgm:cxn modelId="{E2A90117-A69D-8A45-970F-21702A351E05}" type="presOf" srcId="{AE954E51-7393-4075-9AA9-BC5DE27FB1A4}" destId="{1E712215-94DE-4066-B193-5C86C36A94C4}" srcOrd="0" destOrd="0" presId="urn:microsoft.com/office/officeart/2018/2/layout/IconCircleList"/>
    <dgm:cxn modelId="{4B9EA321-9D16-C643-873B-97AE7F818702}" type="presOf" srcId="{A0B4C09A-8CB0-4B11-BF15-6982F9683986}" destId="{AA5E7BDB-531C-4CD0-8F4C-319C192438A6}" srcOrd="0" destOrd="0" presId="urn:microsoft.com/office/officeart/2018/2/layout/IconCircleList"/>
    <dgm:cxn modelId="{CBC0D93E-CBED-A543-95D8-1584BA7EABBD}" type="presOf" srcId="{0810AABE-BB2A-4BA9-A9CB-936DFA78B856}" destId="{AF7004EC-B67A-4E64-8FD2-427D16E00F77}" srcOrd="0" destOrd="0" presId="urn:microsoft.com/office/officeart/2018/2/layout/IconCircleList"/>
    <dgm:cxn modelId="{3B6E3270-A79A-5F41-A0C1-8EAD58D75B78}" type="presOf" srcId="{96F2E1DA-F7AF-4C09-8D2F-720B0B7F4CEF}" destId="{8DFA665A-CD94-462F-A74D-36031766D1CA}" srcOrd="0" destOrd="0" presId="urn:microsoft.com/office/officeart/2018/2/layout/IconCircleList"/>
    <dgm:cxn modelId="{C92F4F87-B15C-AB4A-A808-42EB2FA0CC00}" type="presOf" srcId="{9106B813-0158-45FA-A758-6B53AAA4C35E}" destId="{25F7B26D-6BE2-44F2-A9D7-5848245F6E19}" srcOrd="0" destOrd="0" presId="urn:microsoft.com/office/officeart/2018/2/layout/IconCircleList"/>
    <dgm:cxn modelId="{0301A189-ECBF-954C-A424-2050F18BF7F5}" type="presOf" srcId="{508381E4-5BB3-4B1D-A376-C9BABE9814D7}" destId="{C7EBC397-D7D5-422A-8599-EF7952E567B9}" srcOrd="0" destOrd="0" presId="urn:microsoft.com/office/officeart/2018/2/layout/IconCircleList"/>
    <dgm:cxn modelId="{5673EFAB-01D8-074C-B15F-8FBA8995995B}" type="presOf" srcId="{A730356E-2A0C-48DA-A1FF-FEB6B246F2E0}" destId="{DD737C2C-6767-4AA8-9A6A-39CF60B562FD}" srcOrd="0" destOrd="0" presId="urn:microsoft.com/office/officeart/2018/2/layout/IconCircleList"/>
    <dgm:cxn modelId="{94600CDD-6358-4B17-8244-61D2317DEA20}" srcId="{A730356E-2A0C-48DA-A1FF-FEB6B246F2E0}" destId="{508381E4-5BB3-4B1D-A376-C9BABE9814D7}" srcOrd="3" destOrd="0" parTransId="{A5E3F3F5-C1BB-4444-994B-9092F2761824}" sibTransId="{83C7347A-362F-461C-B182-45AF3DC1BB24}"/>
    <dgm:cxn modelId="{B7BB41E6-19A3-4981-9BBD-42A6DAE5D0F6}" srcId="{A730356E-2A0C-48DA-A1FF-FEB6B246F2E0}" destId="{A0B4C09A-8CB0-4B11-BF15-6982F9683986}" srcOrd="1" destOrd="0" parTransId="{D777EF04-6AE7-492D-AC4C-491CE9B35055}" sibTransId="{AE954E51-7393-4075-9AA9-BC5DE27FB1A4}"/>
    <dgm:cxn modelId="{D095A0F3-7A2C-4C10-A620-9B5653F40389}" srcId="{A730356E-2A0C-48DA-A1FF-FEB6B246F2E0}" destId="{7F82A216-4874-44E8-AB32-2B66EC557843}" srcOrd="0" destOrd="0" parTransId="{879FB0E8-805B-4A3E-804D-553FA1548983}" sibTransId="{0810AABE-BB2A-4BA9-A9CB-936DFA78B856}"/>
    <dgm:cxn modelId="{2276C2C6-2460-344F-A17A-9A21C4E8B01E}" type="presParOf" srcId="{DD737C2C-6767-4AA8-9A6A-39CF60B562FD}" destId="{69E04CB1-B887-49B6-848D-5275147F5975}" srcOrd="0" destOrd="0" presId="urn:microsoft.com/office/officeart/2018/2/layout/IconCircleList"/>
    <dgm:cxn modelId="{AA2A48AD-4DEB-2746-9465-3549A008C5C4}" type="presParOf" srcId="{69E04CB1-B887-49B6-848D-5275147F5975}" destId="{756F4069-F935-4DEF-B553-D4B086E03D67}" srcOrd="0" destOrd="0" presId="urn:microsoft.com/office/officeart/2018/2/layout/IconCircleList"/>
    <dgm:cxn modelId="{5CB65306-A627-5948-AE7E-725F7CA5C8EA}" type="presParOf" srcId="{756F4069-F935-4DEF-B553-D4B086E03D67}" destId="{A734A4BF-1147-4E0A-9E63-C0012E0E2D16}" srcOrd="0" destOrd="0" presId="urn:microsoft.com/office/officeart/2018/2/layout/IconCircleList"/>
    <dgm:cxn modelId="{B8B4DDEA-70B2-C343-96E2-FD51B5565F40}" type="presParOf" srcId="{756F4069-F935-4DEF-B553-D4B086E03D67}" destId="{A7B5BC41-4E6E-4111-A954-42F7598B9D2A}" srcOrd="1" destOrd="0" presId="urn:microsoft.com/office/officeart/2018/2/layout/IconCircleList"/>
    <dgm:cxn modelId="{19E67B50-C36A-1C40-B143-DEF083A92C99}" type="presParOf" srcId="{756F4069-F935-4DEF-B553-D4B086E03D67}" destId="{3BAF264F-0068-466A-8421-70DF6F750201}" srcOrd="2" destOrd="0" presId="urn:microsoft.com/office/officeart/2018/2/layout/IconCircleList"/>
    <dgm:cxn modelId="{1200CFFB-8A98-CC47-878D-A0E23773A390}" type="presParOf" srcId="{756F4069-F935-4DEF-B553-D4B086E03D67}" destId="{23D96059-8D14-4F2D-AFAD-6CDF28FBA18A}" srcOrd="3" destOrd="0" presId="urn:microsoft.com/office/officeart/2018/2/layout/IconCircleList"/>
    <dgm:cxn modelId="{47E8B5D3-8D4C-CD4B-967E-1799F0FD24D6}" type="presParOf" srcId="{69E04CB1-B887-49B6-848D-5275147F5975}" destId="{AF7004EC-B67A-4E64-8FD2-427D16E00F77}" srcOrd="1" destOrd="0" presId="urn:microsoft.com/office/officeart/2018/2/layout/IconCircleList"/>
    <dgm:cxn modelId="{E3512D77-5CCE-744A-AA11-BC269100C860}" type="presParOf" srcId="{69E04CB1-B887-49B6-848D-5275147F5975}" destId="{9D879A1A-C34F-44A3-810F-D72EFE49A330}" srcOrd="2" destOrd="0" presId="urn:microsoft.com/office/officeart/2018/2/layout/IconCircleList"/>
    <dgm:cxn modelId="{90983614-46A8-164A-949D-2AFF6615BA19}" type="presParOf" srcId="{9D879A1A-C34F-44A3-810F-D72EFE49A330}" destId="{AB58B6F2-FDB6-4A7C-AD39-F9231332BEE3}" srcOrd="0" destOrd="0" presId="urn:microsoft.com/office/officeart/2018/2/layout/IconCircleList"/>
    <dgm:cxn modelId="{CB476B3F-E7D9-C747-AF5A-8AE59D33D6C9}" type="presParOf" srcId="{9D879A1A-C34F-44A3-810F-D72EFE49A330}" destId="{78E812EC-6762-4E58-AE17-02C0D55F7EBB}" srcOrd="1" destOrd="0" presId="urn:microsoft.com/office/officeart/2018/2/layout/IconCircleList"/>
    <dgm:cxn modelId="{B71CB55B-0576-6C45-9F8B-B5D6A39EF4DC}" type="presParOf" srcId="{9D879A1A-C34F-44A3-810F-D72EFE49A330}" destId="{54C18C5B-B4B8-4FC9-96BA-F9274CB329A2}" srcOrd="2" destOrd="0" presId="urn:microsoft.com/office/officeart/2018/2/layout/IconCircleList"/>
    <dgm:cxn modelId="{77D8366A-D562-6B4B-8B38-4269C2D5512C}" type="presParOf" srcId="{9D879A1A-C34F-44A3-810F-D72EFE49A330}" destId="{AA5E7BDB-531C-4CD0-8F4C-319C192438A6}" srcOrd="3" destOrd="0" presId="urn:microsoft.com/office/officeart/2018/2/layout/IconCircleList"/>
    <dgm:cxn modelId="{41512D3D-EA53-624C-A5D3-343AF2B785BE}" type="presParOf" srcId="{69E04CB1-B887-49B6-848D-5275147F5975}" destId="{1E712215-94DE-4066-B193-5C86C36A94C4}" srcOrd="3" destOrd="0" presId="urn:microsoft.com/office/officeart/2018/2/layout/IconCircleList"/>
    <dgm:cxn modelId="{AD1C8C23-C9C4-4B42-A002-EAA0EB2919FA}" type="presParOf" srcId="{69E04CB1-B887-49B6-848D-5275147F5975}" destId="{D51FF264-B650-43FF-94D3-9E02335DC4D6}" srcOrd="4" destOrd="0" presId="urn:microsoft.com/office/officeart/2018/2/layout/IconCircleList"/>
    <dgm:cxn modelId="{55F7FA2F-E521-F847-9CC4-EAC31C23DC7F}" type="presParOf" srcId="{D51FF264-B650-43FF-94D3-9E02335DC4D6}" destId="{903F7154-AEF2-4B85-A65E-8E16977EFE91}" srcOrd="0" destOrd="0" presId="urn:microsoft.com/office/officeart/2018/2/layout/IconCircleList"/>
    <dgm:cxn modelId="{40D52DD5-2DD9-F640-B7D0-FB512433C033}" type="presParOf" srcId="{D51FF264-B650-43FF-94D3-9E02335DC4D6}" destId="{70F546F5-9573-4715-A3AB-B180C85F135E}" srcOrd="1" destOrd="0" presId="urn:microsoft.com/office/officeart/2018/2/layout/IconCircleList"/>
    <dgm:cxn modelId="{7519A54B-6858-0F43-BEB8-652E450F8266}" type="presParOf" srcId="{D51FF264-B650-43FF-94D3-9E02335DC4D6}" destId="{A8648FFA-86EB-43FF-B5D4-552EA9E8F7A1}" srcOrd="2" destOrd="0" presId="urn:microsoft.com/office/officeart/2018/2/layout/IconCircleList"/>
    <dgm:cxn modelId="{39F66B64-2481-1D40-9F71-20559ADAD975}" type="presParOf" srcId="{D51FF264-B650-43FF-94D3-9E02335DC4D6}" destId="{8DFA665A-CD94-462F-A74D-36031766D1CA}" srcOrd="3" destOrd="0" presId="urn:microsoft.com/office/officeart/2018/2/layout/IconCircleList"/>
    <dgm:cxn modelId="{3E4CE1E4-218D-F146-9817-4CDBBEE2F765}" type="presParOf" srcId="{69E04CB1-B887-49B6-848D-5275147F5975}" destId="{25F7B26D-6BE2-44F2-A9D7-5848245F6E19}" srcOrd="5" destOrd="0" presId="urn:microsoft.com/office/officeart/2018/2/layout/IconCircleList"/>
    <dgm:cxn modelId="{BD6F0A42-1028-5E48-85AB-9F58F109080A}" type="presParOf" srcId="{69E04CB1-B887-49B6-848D-5275147F5975}" destId="{B57181B4-D79E-4866-B8D8-533A7B5D0F90}" srcOrd="6" destOrd="0" presId="urn:microsoft.com/office/officeart/2018/2/layout/IconCircleList"/>
    <dgm:cxn modelId="{3D530AA3-336F-5549-AFB8-8452799ACE32}" type="presParOf" srcId="{B57181B4-D79E-4866-B8D8-533A7B5D0F90}" destId="{D3541EE6-50EB-41CC-A6F9-D23D68FD21FE}" srcOrd="0" destOrd="0" presId="urn:microsoft.com/office/officeart/2018/2/layout/IconCircleList"/>
    <dgm:cxn modelId="{DBAF5A92-6854-DF4D-A39D-1F875ECD4A3E}" type="presParOf" srcId="{B57181B4-D79E-4866-B8D8-533A7B5D0F90}" destId="{C49F6C3B-C36A-4D40-9CF3-E031D14AED37}" srcOrd="1" destOrd="0" presId="urn:microsoft.com/office/officeart/2018/2/layout/IconCircleList"/>
    <dgm:cxn modelId="{9772FE42-C427-7C4C-84A1-C988CB57F684}" type="presParOf" srcId="{B57181B4-D79E-4866-B8D8-533A7B5D0F90}" destId="{1DB9650E-A1F3-495A-9392-EEB916C9EE06}" srcOrd="2" destOrd="0" presId="urn:microsoft.com/office/officeart/2018/2/layout/IconCircleList"/>
    <dgm:cxn modelId="{998486E9-F267-494E-86AE-F7C0544475B9}" type="presParOf" srcId="{B57181B4-D79E-4866-B8D8-533A7B5D0F90}" destId="{C7EBC397-D7D5-422A-8599-EF7952E567B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F0877A-45EF-42D2-8ABD-C257CE7BF735}" type="doc">
      <dgm:prSet loTypeId="urn:microsoft.com/office/officeart/2008/layout/Lin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3859F1D-DEDE-4EA7-BBED-EBDCBCA5A7A3}">
      <dgm:prSet custT="1"/>
      <dgm:spPr/>
      <dgm:t>
        <a:bodyPr/>
        <a:lstStyle/>
        <a:p>
          <a:r>
            <a:rPr lang="en-US" sz="1800" dirty="0"/>
            <a:t>Traditional methods rely on human interpretation which can be time-consuming.</a:t>
          </a:r>
        </a:p>
      </dgm:t>
    </dgm:pt>
    <dgm:pt modelId="{593283A2-09DA-4CCE-834C-3A6E2B681385}" type="parTrans" cxnId="{445825B0-BCDC-4B60-A14B-8401B316C7A3}">
      <dgm:prSet/>
      <dgm:spPr/>
      <dgm:t>
        <a:bodyPr/>
        <a:lstStyle/>
        <a:p>
          <a:endParaRPr lang="en-US" sz="1600"/>
        </a:p>
      </dgm:t>
    </dgm:pt>
    <dgm:pt modelId="{A61C9202-88EB-49E9-9DF9-88196D76D07C}" type="sibTrans" cxnId="{445825B0-BCDC-4B60-A14B-8401B316C7A3}">
      <dgm:prSet/>
      <dgm:spPr/>
      <dgm:t>
        <a:bodyPr/>
        <a:lstStyle/>
        <a:p>
          <a:endParaRPr lang="en-US"/>
        </a:p>
      </dgm:t>
    </dgm:pt>
    <dgm:pt modelId="{3743020D-F05E-4ED1-8DAE-ECB58CAA51D4}">
      <dgm:prSet custT="1"/>
      <dgm:spPr/>
      <dgm:t>
        <a:bodyPr/>
        <a:lstStyle/>
        <a:p>
          <a:r>
            <a:rPr lang="en-US" sz="1800" b="0" i="0" dirty="0"/>
            <a:t>Seismic data is preprocessed and then fed into the CNN for training</a:t>
          </a:r>
          <a:r>
            <a:rPr lang="en-US" sz="1800" dirty="0"/>
            <a:t>.</a:t>
          </a:r>
        </a:p>
      </dgm:t>
    </dgm:pt>
    <dgm:pt modelId="{3BC6BE91-05BE-4B27-B757-2CEFFC368784}" type="parTrans" cxnId="{FF133175-D6B0-4712-8D51-E705CDCDA796}">
      <dgm:prSet/>
      <dgm:spPr/>
      <dgm:t>
        <a:bodyPr/>
        <a:lstStyle/>
        <a:p>
          <a:endParaRPr lang="en-US" sz="1600"/>
        </a:p>
      </dgm:t>
    </dgm:pt>
    <dgm:pt modelId="{04C18886-1E57-4626-B23F-0462BE75B6AF}" type="sibTrans" cxnId="{FF133175-D6B0-4712-8D51-E705CDCDA796}">
      <dgm:prSet/>
      <dgm:spPr/>
      <dgm:t>
        <a:bodyPr/>
        <a:lstStyle/>
        <a:p>
          <a:endParaRPr lang="en-US"/>
        </a:p>
      </dgm:t>
    </dgm:pt>
    <dgm:pt modelId="{A8AD69BB-0C61-4C51-B48F-B9AE745CD239}">
      <dgm:prSet custT="1"/>
      <dgm:spPr/>
      <dgm:t>
        <a:bodyPr/>
        <a:lstStyle/>
        <a:p>
          <a:r>
            <a:rPr lang="en-US" sz="1800" b="0" i="0" dirty="0"/>
            <a:t>CNN learns to detect faults by analyzing the patterns and features in the seismic data</a:t>
          </a:r>
          <a:endParaRPr lang="en-US" sz="1800" dirty="0"/>
        </a:p>
      </dgm:t>
    </dgm:pt>
    <dgm:pt modelId="{865F9997-DB56-476F-92F6-42C48EA4D1F6}" type="parTrans" cxnId="{F55DE3D3-E4F6-4C2B-9F10-1263141E7591}">
      <dgm:prSet/>
      <dgm:spPr/>
      <dgm:t>
        <a:bodyPr/>
        <a:lstStyle/>
        <a:p>
          <a:endParaRPr lang="en-US" sz="1600"/>
        </a:p>
      </dgm:t>
    </dgm:pt>
    <dgm:pt modelId="{374E32DA-2167-493F-B2BB-A3AA6A39C5C0}" type="sibTrans" cxnId="{F55DE3D3-E4F6-4C2B-9F10-1263141E7591}">
      <dgm:prSet/>
      <dgm:spPr/>
      <dgm:t>
        <a:bodyPr/>
        <a:lstStyle/>
        <a:p>
          <a:endParaRPr lang="en-US"/>
        </a:p>
      </dgm:t>
    </dgm:pt>
    <dgm:pt modelId="{0960752D-A717-4644-8611-4076EA2B6C8D}">
      <dgm:prSet custT="1"/>
      <dgm:spPr/>
      <dgm:t>
        <a:bodyPr/>
        <a:lstStyle/>
        <a:p>
          <a:r>
            <a:rPr lang="en-US" sz="1800" b="0" i="0" dirty="0"/>
            <a:t>Trained CNN model can then be used to detect faults in new seismic data.</a:t>
          </a:r>
          <a:endParaRPr lang="en-US" sz="1800" dirty="0"/>
        </a:p>
      </dgm:t>
    </dgm:pt>
    <dgm:pt modelId="{69FC3A2A-A0DB-4C84-BDC8-F485984E9A0A}" type="parTrans" cxnId="{FB23E014-C938-4AB9-8563-96B8BCBF8776}">
      <dgm:prSet/>
      <dgm:spPr/>
      <dgm:t>
        <a:bodyPr/>
        <a:lstStyle/>
        <a:p>
          <a:endParaRPr lang="en-US" sz="1600"/>
        </a:p>
      </dgm:t>
    </dgm:pt>
    <dgm:pt modelId="{569CA27E-C602-4B32-A270-FADFC85AD027}" type="sibTrans" cxnId="{FB23E014-C938-4AB9-8563-96B8BCBF8776}">
      <dgm:prSet/>
      <dgm:spPr/>
      <dgm:t>
        <a:bodyPr/>
        <a:lstStyle/>
        <a:p>
          <a:endParaRPr lang="en-US"/>
        </a:p>
      </dgm:t>
    </dgm:pt>
    <dgm:pt modelId="{0ABC5A6E-3DFC-FB42-B8E4-7564AB32B9FD}">
      <dgm:prSet custT="1"/>
      <dgm:spPr/>
      <dgm:t>
        <a:bodyPr/>
        <a:lstStyle/>
        <a:p>
          <a:r>
            <a:rPr lang="en-US" sz="1800" b="0" i="0" dirty="0"/>
            <a:t>One of the advantages of using CNNs for seismic fault detection is their ability to learn hierarchical representations of the input data</a:t>
          </a:r>
          <a:endParaRPr lang="en-US" sz="1800" dirty="0"/>
        </a:p>
      </dgm:t>
    </dgm:pt>
    <dgm:pt modelId="{F327AF65-590E-C549-B9A4-0A95FFD2353C}" type="parTrans" cxnId="{C2B3AF4D-A94C-AE4D-9E75-5CA92AFC784C}">
      <dgm:prSet/>
      <dgm:spPr/>
      <dgm:t>
        <a:bodyPr/>
        <a:lstStyle/>
        <a:p>
          <a:endParaRPr lang="en-US" sz="1600"/>
        </a:p>
      </dgm:t>
    </dgm:pt>
    <dgm:pt modelId="{EA07211C-DA2C-994A-BA8E-4ED75707F2AC}" type="sibTrans" cxnId="{C2B3AF4D-A94C-AE4D-9E75-5CA92AFC784C}">
      <dgm:prSet/>
      <dgm:spPr/>
      <dgm:t>
        <a:bodyPr/>
        <a:lstStyle/>
        <a:p>
          <a:endParaRPr lang="en-US"/>
        </a:p>
      </dgm:t>
    </dgm:pt>
    <dgm:pt modelId="{9DDBAABC-B211-5245-A308-8F0763CFD756}" type="pres">
      <dgm:prSet presAssocID="{FFF0877A-45EF-42D2-8ABD-C257CE7BF735}" presName="vert0" presStyleCnt="0">
        <dgm:presLayoutVars>
          <dgm:dir/>
          <dgm:animOne val="branch"/>
          <dgm:animLvl val="lvl"/>
        </dgm:presLayoutVars>
      </dgm:prSet>
      <dgm:spPr/>
    </dgm:pt>
    <dgm:pt modelId="{70A8DE35-589E-624A-823B-AED322DB478E}" type="pres">
      <dgm:prSet presAssocID="{53859F1D-DEDE-4EA7-BBED-EBDCBCA5A7A3}" presName="thickLine" presStyleLbl="alignNode1" presStyleIdx="0" presStyleCnt="5"/>
      <dgm:spPr/>
    </dgm:pt>
    <dgm:pt modelId="{1F86A92B-1E54-4A49-9E72-A824A7820B42}" type="pres">
      <dgm:prSet presAssocID="{53859F1D-DEDE-4EA7-BBED-EBDCBCA5A7A3}" presName="horz1" presStyleCnt="0"/>
      <dgm:spPr/>
    </dgm:pt>
    <dgm:pt modelId="{41C50161-5FB7-5C41-B947-86F2B756C1B6}" type="pres">
      <dgm:prSet presAssocID="{53859F1D-DEDE-4EA7-BBED-EBDCBCA5A7A3}" presName="tx1" presStyleLbl="revTx" presStyleIdx="0" presStyleCnt="5"/>
      <dgm:spPr/>
    </dgm:pt>
    <dgm:pt modelId="{D74D19DC-ABAC-8447-BFAB-11F339AEFD62}" type="pres">
      <dgm:prSet presAssocID="{53859F1D-DEDE-4EA7-BBED-EBDCBCA5A7A3}" presName="vert1" presStyleCnt="0"/>
      <dgm:spPr/>
    </dgm:pt>
    <dgm:pt modelId="{E0CF4BE8-0AAB-844A-8859-E32DD56E3A65}" type="pres">
      <dgm:prSet presAssocID="{3743020D-F05E-4ED1-8DAE-ECB58CAA51D4}" presName="thickLine" presStyleLbl="alignNode1" presStyleIdx="1" presStyleCnt="5"/>
      <dgm:spPr/>
    </dgm:pt>
    <dgm:pt modelId="{21C4B96E-1C63-274D-9F83-0066DAA74C31}" type="pres">
      <dgm:prSet presAssocID="{3743020D-F05E-4ED1-8DAE-ECB58CAA51D4}" presName="horz1" presStyleCnt="0"/>
      <dgm:spPr/>
    </dgm:pt>
    <dgm:pt modelId="{DED436C4-8674-6347-BA40-AC07CDD42773}" type="pres">
      <dgm:prSet presAssocID="{3743020D-F05E-4ED1-8DAE-ECB58CAA51D4}" presName="tx1" presStyleLbl="revTx" presStyleIdx="1" presStyleCnt="5"/>
      <dgm:spPr/>
    </dgm:pt>
    <dgm:pt modelId="{D6336B3A-23D7-7F45-A6E3-DCFA7BF7EA0A}" type="pres">
      <dgm:prSet presAssocID="{3743020D-F05E-4ED1-8DAE-ECB58CAA51D4}" presName="vert1" presStyleCnt="0"/>
      <dgm:spPr/>
    </dgm:pt>
    <dgm:pt modelId="{CB5B83F7-16E0-3843-9286-33B61618D904}" type="pres">
      <dgm:prSet presAssocID="{A8AD69BB-0C61-4C51-B48F-B9AE745CD239}" presName="thickLine" presStyleLbl="alignNode1" presStyleIdx="2" presStyleCnt="5"/>
      <dgm:spPr/>
    </dgm:pt>
    <dgm:pt modelId="{6C3113CE-4C1E-5B4A-BD49-26ADCC02170D}" type="pres">
      <dgm:prSet presAssocID="{A8AD69BB-0C61-4C51-B48F-B9AE745CD239}" presName="horz1" presStyleCnt="0"/>
      <dgm:spPr/>
    </dgm:pt>
    <dgm:pt modelId="{16F60B9C-92F1-4D41-A81A-FC98174951C6}" type="pres">
      <dgm:prSet presAssocID="{A8AD69BB-0C61-4C51-B48F-B9AE745CD239}" presName="tx1" presStyleLbl="revTx" presStyleIdx="2" presStyleCnt="5"/>
      <dgm:spPr/>
    </dgm:pt>
    <dgm:pt modelId="{02E75DFF-C0AA-E14A-9307-3C2B0491AAC4}" type="pres">
      <dgm:prSet presAssocID="{A8AD69BB-0C61-4C51-B48F-B9AE745CD239}" presName="vert1" presStyleCnt="0"/>
      <dgm:spPr/>
    </dgm:pt>
    <dgm:pt modelId="{5BE468FF-CDBE-DB40-988A-F5411CFF31F0}" type="pres">
      <dgm:prSet presAssocID="{0960752D-A717-4644-8611-4076EA2B6C8D}" presName="thickLine" presStyleLbl="alignNode1" presStyleIdx="3" presStyleCnt="5"/>
      <dgm:spPr/>
    </dgm:pt>
    <dgm:pt modelId="{77DBF672-3D8C-6249-AA14-54DB00895F86}" type="pres">
      <dgm:prSet presAssocID="{0960752D-A717-4644-8611-4076EA2B6C8D}" presName="horz1" presStyleCnt="0"/>
      <dgm:spPr/>
    </dgm:pt>
    <dgm:pt modelId="{986AAB7A-E4BB-714E-AA0F-5C11133F8A4B}" type="pres">
      <dgm:prSet presAssocID="{0960752D-A717-4644-8611-4076EA2B6C8D}" presName="tx1" presStyleLbl="revTx" presStyleIdx="3" presStyleCnt="5"/>
      <dgm:spPr/>
    </dgm:pt>
    <dgm:pt modelId="{CCDAD8BC-6E7C-5A46-AAA5-BF35CAC0A98E}" type="pres">
      <dgm:prSet presAssocID="{0960752D-A717-4644-8611-4076EA2B6C8D}" presName="vert1" presStyleCnt="0"/>
      <dgm:spPr/>
    </dgm:pt>
    <dgm:pt modelId="{5C13EBF0-7E0E-C147-8FB1-9646BA80C240}" type="pres">
      <dgm:prSet presAssocID="{0ABC5A6E-3DFC-FB42-B8E4-7564AB32B9FD}" presName="thickLine" presStyleLbl="alignNode1" presStyleIdx="4" presStyleCnt="5"/>
      <dgm:spPr/>
    </dgm:pt>
    <dgm:pt modelId="{79133FD8-D883-A44D-8195-4F0DDA6A83CF}" type="pres">
      <dgm:prSet presAssocID="{0ABC5A6E-3DFC-FB42-B8E4-7564AB32B9FD}" presName="horz1" presStyleCnt="0"/>
      <dgm:spPr/>
    </dgm:pt>
    <dgm:pt modelId="{5880E909-AD56-4247-A095-D1BB74198ADF}" type="pres">
      <dgm:prSet presAssocID="{0ABC5A6E-3DFC-FB42-B8E4-7564AB32B9FD}" presName="tx1" presStyleLbl="revTx" presStyleIdx="4" presStyleCnt="5"/>
      <dgm:spPr/>
    </dgm:pt>
    <dgm:pt modelId="{2DC34015-659A-EE42-AD43-D683F973667B}" type="pres">
      <dgm:prSet presAssocID="{0ABC5A6E-3DFC-FB42-B8E4-7564AB32B9FD}" presName="vert1" presStyleCnt="0"/>
      <dgm:spPr/>
    </dgm:pt>
  </dgm:ptLst>
  <dgm:cxnLst>
    <dgm:cxn modelId="{FB23E014-C938-4AB9-8563-96B8BCBF8776}" srcId="{FFF0877A-45EF-42D2-8ABD-C257CE7BF735}" destId="{0960752D-A717-4644-8611-4076EA2B6C8D}" srcOrd="3" destOrd="0" parTransId="{69FC3A2A-A0DB-4C84-BDC8-F485984E9A0A}" sibTransId="{569CA27E-C602-4B32-A270-FADFC85AD027}"/>
    <dgm:cxn modelId="{EB6A0244-192D-5544-A791-2FF0A397A9C1}" type="presOf" srcId="{0ABC5A6E-3DFC-FB42-B8E4-7564AB32B9FD}" destId="{5880E909-AD56-4247-A095-D1BB74198ADF}" srcOrd="0" destOrd="0" presId="urn:microsoft.com/office/officeart/2008/layout/LinedList"/>
    <dgm:cxn modelId="{C2B3AF4D-A94C-AE4D-9E75-5CA92AFC784C}" srcId="{FFF0877A-45EF-42D2-8ABD-C257CE7BF735}" destId="{0ABC5A6E-3DFC-FB42-B8E4-7564AB32B9FD}" srcOrd="4" destOrd="0" parTransId="{F327AF65-590E-C549-B9A4-0A95FFD2353C}" sibTransId="{EA07211C-DA2C-994A-BA8E-4ED75707F2AC}"/>
    <dgm:cxn modelId="{59396256-680E-9B4C-A1C4-B09F4EB46EA5}" type="presOf" srcId="{53859F1D-DEDE-4EA7-BBED-EBDCBCA5A7A3}" destId="{41C50161-5FB7-5C41-B947-86F2B756C1B6}" srcOrd="0" destOrd="0" presId="urn:microsoft.com/office/officeart/2008/layout/LinedList"/>
    <dgm:cxn modelId="{13061975-EC27-6341-955E-D9A556737BB7}" type="presOf" srcId="{FFF0877A-45EF-42D2-8ABD-C257CE7BF735}" destId="{9DDBAABC-B211-5245-A308-8F0763CFD756}" srcOrd="0" destOrd="0" presId="urn:microsoft.com/office/officeart/2008/layout/LinedList"/>
    <dgm:cxn modelId="{FF133175-D6B0-4712-8D51-E705CDCDA796}" srcId="{FFF0877A-45EF-42D2-8ABD-C257CE7BF735}" destId="{3743020D-F05E-4ED1-8DAE-ECB58CAA51D4}" srcOrd="1" destOrd="0" parTransId="{3BC6BE91-05BE-4B27-B757-2CEFFC368784}" sibTransId="{04C18886-1E57-4626-B23F-0462BE75B6AF}"/>
    <dgm:cxn modelId="{F9172A7D-6A3A-4B4C-B6E9-C6406517961F}" type="presOf" srcId="{0960752D-A717-4644-8611-4076EA2B6C8D}" destId="{986AAB7A-E4BB-714E-AA0F-5C11133F8A4B}" srcOrd="0" destOrd="0" presId="urn:microsoft.com/office/officeart/2008/layout/LinedList"/>
    <dgm:cxn modelId="{C1CB9092-C4B0-DA4D-B6F1-D109269AA3EF}" type="presOf" srcId="{A8AD69BB-0C61-4C51-B48F-B9AE745CD239}" destId="{16F60B9C-92F1-4D41-A81A-FC98174951C6}" srcOrd="0" destOrd="0" presId="urn:microsoft.com/office/officeart/2008/layout/LinedList"/>
    <dgm:cxn modelId="{445825B0-BCDC-4B60-A14B-8401B316C7A3}" srcId="{FFF0877A-45EF-42D2-8ABD-C257CE7BF735}" destId="{53859F1D-DEDE-4EA7-BBED-EBDCBCA5A7A3}" srcOrd="0" destOrd="0" parTransId="{593283A2-09DA-4CCE-834C-3A6E2B681385}" sibTransId="{A61C9202-88EB-49E9-9DF9-88196D76D07C}"/>
    <dgm:cxn modelId="{D290C7D3-3210-5946-B12B-F6C18502836E}" type="presOf" srcId="{3743020D-F05E-4ED1-8DAE-ECB58CAA51D4}" destId="{DED436C4-8674-6347-BA40-AC07CDD42773}" srcOrd="0" destOrd="0" presId="urn:microsoft.com/office/officeart/2008/layout/LinedList"/>
    <dgm:cxn modelId="{F55DE3D3-E4F6-4C2B-9F10-1263141E7591}" srcId="{FFF0877A-45EF-42D2-8ABD-C257CE7BF735}" destId="{A8AD69BB-0C61-4C51-B48F-B9AE745CD239}" srcOrd="2" destOrd="0" parTransId="{865F9997-DB56-476F-92F6-42C48EA4D1F6}" sibTransId="{374E32DA-2167-493F-B2BB-A3AA6A39C5C0}"/>
    <dgm:cxn modelId="{00B1346E-A530-A445-B2A1-A8FC5F3CF220}" type="presParOf" srcId="{9DDBAABC-B211-5245-A308-8F0763CFD756}" destId="{70A8DE35-589E-624A-823B-AED322DB478E}" srcOrd="0" destOrd="0" presId="urn:microsoft.com/office/officeart/2008/layout/LinedList"/>
    <dgm:cxn modelId="{B7D9CEFF-8CFE-CF40-8605-0C694C122DBB}" type="presParOf" srcId="{9DDBAABC-B211-5245-A308-8F0763CFD756}" destId="{1F86A92B-1E54-4A49-9E72-A824A7820B42}" srcOrd="1" destOrd="0" presId="urn:microsoft.com/office/officeart/2008/layout/LinedList"/>
    <dgm:cxn modelId="{00817BF0-8B04-4E49-8310-0113B0BF5B92}" type="presParOf" srcId="{1F86A92B-1E54-4A49-9E72-A824A7820B42}" destId="{41C50161-5FB7-5C41-B947-86F2B756C1B6}" srcOrd="0" destOrd="0" presId="urn:microsoft.com/office/officeart/2008/layout/LinedList"/>
    <dgm:cxn modelId="{2C081624-D974-0141-A682-BF9804E37FAB}" type="presParOf" srcId="{1F86A92B-1E54-4A49-9E72-A824A7820B42}" destId="{D74D19DC-ABAC-8447-BFAB-11F339AEFD62}" srcOrd="1" destOrd="0" presId="urn:microsoft.com/office/officeart/2008/layout/LinedList"/>
    <dgm:cxn modelId="{220978BE-6734-EB40-872B-E703FA5CCDEE}" type="presParOf" srcId="{9DDBAABC-B211-5245-A308-8F0763CFD756}" destId="{E0CF4BE8-0AAB-844A-8859-E32DD56E3A65}" srcOrd="2" destOrd="0" presId="urn:microsoft.com/office/officeart/2008/layout/LinedList"/>
    <dgm:cxn modelId="{FC6C0FF8-A432-4242-BD62-D36C670F93A3}" type="presParOf" srcId="{9DDBAABC-B211-5245-A308-8F0763CFD756}" destId="{21C4B96E-1C63-274D-9F83-0066DAA74C31}" srcOrd="3" destOrd="0" presId="urn:microsoft.com/office/officeart/2008/layout/LinedList"/>
    <dgm:cxn modelId="{7FDFA1DC-9D37-574C-9014-36C577E9C055}" type="presParOf" srcId="{21C4B96E-1C63-274D-9F83-0066DAA74C31}" destId="{DED436C4-8674-6347-BA40-AC07CDD42773}" srcOrd="0" destOrd="0" presId="urn:microsoft.com/office/officeart/2008/layout/LinedList"/>
    <dgm:cxn modelId="{5710C787-DBD1-9E43-BDCC-849C43A655CD}" type="presParOf" srcId="{21C4B96E-1C63-274D-9F83-0066DAA74C31}" destId="{D6336B3A-23D7-7F45-A6E3-DCFA7BF7EA0A}" srcOrd="1" destOrd="0" presId="urn:microsoft.com/office/officeart/2008/layout/LinedList"/>
    <dgm:cxn modelId="{C5BBA9D9-1602-894B-82B5-C8198021C44A}" type="presParOf" srcId="{9DDBAABC-B211-5245-A308-8F0763CFD756}" destId="{CB5B83F7-16E0-3843-9286-33B61618D904}" srcOrd="4" destOrd="0" presId="urn:microsoft.com/office/officeart/2008/layout/LinedList"/>
    <dgm:cxn modelId="{B07C916A-75F3-D845-BA50-EDE519411388}" type="presParOf" srcId="{9DDBAABC-B211-5245-A308-8F0763CFD756}" destId="{6C3113CE-4C1E-5B4A-BD49-26ADCC02170D}" srcOrd="5" destOrd="0" presId="urn:microsoft.com/office/officeart/2008/layout/LinedList"/>
    <dgm:cxn modelId="{9D0B50AF-765D-534B-8485-AF4F85A700DE}" type="presParOf" srcId="{6C3113CE-4C1E-5B4A-BD49-26ADCC02170D}" destId="{16F60B9C-92F1-4D41-A81A-FC98174951C6}" srcOrd="0" destOrd="0" presId="urn:microsoft.com/office/officeart/2008/layout/LinedList"/>
    <dgm:cxn modelId="{96826E3A-2439-E046-8A96-750C1D3B6A56}" type="presParOf" srcId="{6C3113CE-4C1E-5B4A-BD49-26ADCC02170D}" destId="{02E75DFF-C0AA-E14A-9307-3C2B0491AAC4}" srcOrd="1" destOrd="0" presId="urn:microsoft.com/office/officeart/2008/layout/LinedList"/>
    <dgm:cxn modelId="{209BB298-4D08-2946-BF8A-CBA3B5F0F1D1}" type="presParOf" srcId="{9DDBAABC-B211-5245-A308-8F0763CFD756}" destId="{5BE468FF-CDBE-DB40-988A-F5411CFF31F0}" srcOrd="6" destOrd="0" presId="urn:microsoft.com/office/officeart/2008/layout/LinedList"/>
    <dgm:cxn modelId="{FD5B5D7A-1581-9B42-B875-EB04E2688281}" type="presParOf" srcId="{9DDBAABC-B211-5245-A308-8F0763CFD756}" destId="{77DBF672-3D8C-6249-AA14-54DB00895F86}" srcOrd="7" destOrd="0" presId="urn:microsoft.com/office/officeart/2008/layout/LinedList"/>
    <dgm:cxn modelId="{AAF21E65-0150-3B4B-B977-F73BDDB137CA}" type="presParOf" srcId="{77DBF672-3D8C-6249-AA14-54DB00895F86}" destId="{986AAB7A-E4BB-714E-AA0F-5C11133F8A4B}" srcOrd="0" destOrd="0" presId="urn:microsoft.com/office/officeart/2008/layout/LinedList"/>
    <dgm:cxn modelId="{2338BCCD-5597-2246-AD2E-2DDB9E172E44}" type="presParOf" srcId="{77DBF672-3D8C-6249-AA14-54DB00895F86}" destId="{CCDAD8BC-6E7C-5A46-AAA5-BF35CAC0A98E}" srcOrd="1" destOrd="0" presId="urn:microsoft.com/office/officeart/2008/layout/LinedList"/>
    <dgm:cxn modelId="{4D293D91-8FF0-F748-9F4E-0472C922FE55}" type="presParOf" srcId="{9DDBAABC-B211-5245-A308-8F0763CFD756}" destId="{5C13EBF0-7E0E-C147-8FB1-9646BA80C240}" srcOrd="8" destOrd="0" presId="urn:microsoft.com/office/officeart/2008/layout/LinedList"/>
    <dgm:cxn modelId="{EDCD89D6-0D79-3F43-A52D-4A9ED7F803A7}" type="presParOf" srcId="{9DDBAABC-B211-5245-A308-8F0763CFD756}" destId="{79133FD8-D883-A44D-8195-4F0DDA6A83CF}" srcOrd="9" destOrd="0" presId="urn:microsoft.com/office/officeart/2008/layout/LinedList"/>
    <dgm:cxn modelId="{DDECD8C9-9B9E-9D46-9FE5-D9B2E414A4EC}" type="presParOf" srcId="{79133FD8-D883-A44D-8195-4F0DDA6A83CF}" destId="{5880E909-AD56-4247-A095-D1BB74198ADF}" srcOrd="0" destOrd="0" presId="urn:microsoft.com/office/officeart/2008/layout/LinedList"/>
    <dgm:cxn modelId="{B3D53D18-B394-5543-A59B-F50272F8D4F4}" type="presParOf" srcId="{79133FD8-D883-A44D-8195-4F0DDA6A83CF}" destId="{2DC34015-659A-EE42-AD43-D683F973667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AE77FC-88DA-4087-89FE-AEC9F00F03D8}" type="doc">
      <dgm:prSet loTypeId="urn:microsoft.com/office/officeart/2005/8/layout/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9721799-2AB5-4E9D-BCEB-5807F2605A23}">
      <dgm:prSet/>
      <dgm:spPr/>
      <dgm:t>
        <a:bodyPr/>
        <a:lstStyle/>
        <a:p>
          <a:pPr>
            <a:defRPr b="1"/>
          </a:pPr>
          <a:r>
            <a:rPr lang="en-US" dirty="0"/>
            <a:t>Costs of exploration and drilling make up a large portion of the yearly expenditures of an oil producer, so cost-saving strategies are of high importance.</a:t>
          </a:r>
        </a:p>
      </dgm:t>
    </dgm:pt>
    <dgm:pt modelId="{7B0DD5ED-A898-49C3-9D2A-4668C894816F}" type="parTrans" cxnId="{8599B658-7DAA-4C5A-BA85-218C671EE819}">
      <dgm:prSet/>
      <dgm:spPr/>
      <dgm:t>
        <a:bodyPr/>
        <a:lstStyle/>
        <a:p>
          <a:endParaRPr lang="en-US"/>
        </a:p>
      </dgm:t>
    </dgm:pt>
    <dgm:pt modelId="{A385A065-DB0B-4508-9183-FC4EAB76896E}" type="sibTrans" cxnId="{8599B658-7DAA-4C5A-BA85-218C671EE819}">
      <dgm:prSet/>
      <dgm:spPr/>
      <dgm:t>
        <a:bodyPr/>
        <a:lstStyle/>
        <a:p>
          <a:endParaRPr lang="en-US"/>
        </a:p>
      </dgm:t>
    </dgm:pt>
    <dgm:pt modelId="{55C398CD-780D-49A6-8B4F-F66B17B2A516}">
      <dgm:prSet/>
      <dgm:spPr/>
      <dgm:t>
        <a:bodyPr/>
        <a:lstStyle/>
        <a:p>
          <a:pPr>
            <a:defRPr b="1"/>
          </a:pPr>
          <a:r>
            <a:rPr lang="en-US" dirty="0"/>
            <a:t>The possible economic potential benefits of our model are:</a:t>
          </a:r>
        </a:p>
      </dgm:t>
    </dgm:pt>
    <dgm:pt modelId="{2F8D437E-FF30-4045-A855-25B7F82FBBE5}" type="parTrans" cxnId="{26B1E888-3D8A-40F8-8619-BDBC924237D7}">
      <dgm:prSet/>
      <dgm:spPr/>
      <dgm:t>
        <a:bodyPr/>
        <a:lstStyle/>
        <a:p>
          <a:endParaRPr lang="en-US"/>
        </a:p>
      </dgm:t>
    </dgm:pt>
    <dgm:pt modelId="{1050868E-628B-4549-930B-8431A6968EF0}" type="sibTrans" cxnId="{26B1E888-3D8A-40F8-8619-BDBC924237D7}">
      <dgm:prSet/>
      <dgm:spPr/>
      <dgm:t>
        <a:bodyPr/>
        <a:lstStyle/>
        <a:p>
          <a:endParaRPr lang="en-US"/>
        </a:p>
      </dgm:t>
    </dgm:pt>
    <dgm:pt modelId="{62FAF6C4-49A3-491A-921A-885CC9D48597}">
      <dgm:prSet/>
      <dgm:spPr/>
      <dgm:t>
        <a:bodyPr/>
        <a:lstStyle/>
        <a:p>
          <a:r>
            <a:rPr lang="en-US" b="0" i="0" dirty="0"/>
            <a:t>Develop and implement automated fault detection methods that can accurately identify faults</a:t>
          </a:r>
          <a:endParaRPr lang="en-US" dirty="0"/>
        </a:p>
      </dgm:t>
    </dgm:pt>
    <dgm:pt modelId="{973D824D-E6E6-4F48-BA70-7B92B6B168D2}" type="parTrans" cxnId="{66E6D326-DEBE-4581-8504-0A0E86102316}">
      <dgm:prSet/>
      <dgm:spPr/>
      <dgm:t>
        <a:bodyPr/>
        <a:lstStyle/>
        <a:p>
          <a:endParaRPr lang="en-US"/>
        </a:p>
      </dgm:t>
    </dgm:pt>
    <dgm:pt modelId="{99DE262F-B93F-4D72-B8D2-F29067F22CFA}" type="sibTrans" cxnId="{66E6D326-DEBE-4581-8504-0A0E86102316}">
      <dgm:prSet/>
      <dgm:spPr/>
      <dgm:t>
        <a:bodyPr/>
        <a:lstStyle/>
        <a:p>
          <a:endParaRPr lang="en-US"/>
        </a:p>
      </dgm:t>
    </dgm:pt>
    <dgm:pt modelId="{E5531B84-0A5F-41B0-BEE5-7A64FAED8305}">
      <dgm:prSet/>
      <dgm:spPr/>
      <dgm:t>
        <a:bodyPr/>
        <a:lstStyle/>
        <a:p>
          <a:r>
            <a:rPr lang="en-US" b="0" i="0" dirty="0"/>
            <a:t>Use of advanced technologies, such as machine learning</a:t>
          </a:r>
          <a:endParaRPr lang="en-US" dirty="0"/>
        </a:p>
      </dgm:t>
    </dgm:pt>
    <dgm:pt modelId="{F0B50D00-5741-4F03-BE07-BBDC577E867E}" type="parTrans" cxnId="{D3D7B1AA-9D3F-4CBB-A291-79A9C3EE96F1}">
      <dgm:prSet/>
      <dgm:spPr/>
      <dgm:t>
        <a:bodyPr/>
        <a:lstStyle/>
        <a:p>
          <a:endParaRPr lang="en-US"/>
        </a:p>
      </dgm:t>
    </dgm:pt>
    <dgm:pt modelId="{6FA05131-D6DD-4C78-8B80-B32C2D7773A4}" type="sibTrans" cxnId="{D3D7B1AA-9D3F-4CBB-A291-79A9C3EE96F1}">
      <dgm:prSet/>
      <dgm:spPr/>
      <dgm:t>
        <a:bodyPr/>
        <a:lstStyle/>
        <a:p>
          <a:endParaRPr lang="en-US"/>
        </a:p>
      </dgm:t>
    </dgm:pt>
    <dgm:pt modelId="{9065D1C6-3B1B-430B-A18B-34429F63D871}">
      <dgm:prSet/>
      <dgm:spPr/>
      <dgm:t>
        <a:bodyPr/>
        <a:lstStyle/>
        <a:p>
          <a:r>
            <a:rPr lang="en-US" dirty="0"/>
            <a:t>Large datasets not needed.</a:t>
          </a:r>
        </a:p>
      </dgm:t>
    </dgm:pt>
    <dgm:pt modelId="{7EB6853F-CD90-4E88-B65F-65C85377AB15}" type="parTrans" cxnId="{1F5CE0D6-90A3-4B71-BAB9-A7FB72D511E9}">
      <dgm:prSet/>
      <dgm:spPr/>
      <dgm:t>
        <a:bodyPr/>
        <a:lstStyle/>
        <a:p>
          <a:endParaRPr lang="en-US"/>
        </a:p>
      </dgm:t>
    </dgm:pt>
    <dgm:pt modelId="{D60F48EC-9E12-4C68-BCE8-A8DFB42F33D3}" type="sibTrans" cxnId="{1F5CE0D6-90A3-4B71-BAB9-A7FB72D511E9}">
      <dgm:prSet/>
      <dgm:spPr/>
      <dgm:t>
        <a:bodyPr/>
        <a:lstStyle/>
        <a:p>
          <a:endParaRPr lang="en-US"/>
        </a:p>
      </dgm:t>
    </dgm:pt>
    <dgm:pt modelId="{19A58310-BFDB-4B9F-A3CB-F94C2E6CCDFD}">
      <dgm:prSet/>
      <dgm:spPr/>
      <dgm:t>
        <a:bodyPr/>
        <a:lstStyle/>
        <a:p>
          <a:r>
            <a:rPr lang="en-US" dirty="0"/>
            <a:t>Faster exploration cycles. </a:t>
          </a:r>
        </a:p>
      </dgm:t>
    </dgm:pt>
    <dgm:pt modelId="{9A419DAC-56E8-46A4-9424-757383CA7B0D}" type="parTrans" cxnId="{4B083155-EB3E-45D0-93B7-C6900723A633}">
      <dgm:prSet/>
      <dgm:spPr/>
      <dgm:t>
        <a:bodyPr/>
        <a:lstStyle/>
        <a:p>
          <a:endParaRPr lang="en-US"/>
        </a:p>
      </dgm:t>
    </dgm:pt>
    <dgm:pt modelId="{3DDF8D95-3700-43CB-BF30-27075376A0D5}" type="sibTrans" cxnId="{4B083155-EB3E-45D0-93B7-C6900723A633}">
      <dgm:prSet/>
      <dgm:spPr/>
      <dgm:t>
        <a:bodyPr/>
        <a:lstStyle/>
        <a:p>
          <a:endParaRPr lang="en-US"/>
        </a:p>
      </dgm:t>
    </dgm:pt>
    <dgm:pt modelId="{AC6736D2-E1D0-AD46-8505-912286FDEA9C}" type="pres">
      <dgm:prSet presAssocID="{20AE77FC-88DA-4087-89FE-AEC9F00F03D8}" presName="Name0" presStyleCnt="0">
        <dgm:presLayoutVars>
          <dgm:dir/>
          <dgm:animLvl val="lvl"/>
          <dgm:resizeHandles val="exact"/>
        </dgm:presLayoutVars>
      </dgm:prSet>
      <dgm:spPr/>
    </dgm:pt>
    <dgm:pt modelId="{6554B763-F356-7741-A2B6-25F9039D10F7}" type="pres">
      <dgm:prSet presAssocID="{55C398CD-780D-49A6-8B4F-F66B17B2A516}" presName="boxAndChildren" presStyleCnt="0"/>
      <dgm:spPr/>
    </dgm:pt>
    <dgm:pt modelId="{B5F96EDD-24EB-FE41-8125-7AB38DB8B0E8}" type="pres">
      <dgm:prSet presAssocID="{55C398CD-780D-49A6-8B4F-F66B17B2A516}" presName="parentTextBox" presStyleLbl="node1" presStyleIdx="0" presStyleCnt="2"/>
      <dgm:spPr/>
    </dgm:pt>
    <dgm:pt modelId="{4A3618D9-9734-054E-B8A3-85DB58CB5E0A}" type="pres">
      <dgm:prSet presAssocID="{55C398CD-780D-49A6-8B4F-F66B17B2A516}" presName="entireBox" presStyleLbl="node1" presStyleIdx="0" presStyleCnt="2" custLinFactNeighborX="-19237" custLinFactNeighborY="114"/>
      <dgm:spPr/>
    </dgm:pt>
    <dgm:pt modelId="{F4E86397-A18A-2344-92DA-5DD40B8577E7}" type="pres">
      <dgm:prSet presAssocID="{55C398CD-780D-49A6-8B4F-F66B17B2A516}" presName="descendantBox" presStyleCnt="0"/>
      <dgm:spPr/>
    </dgm:pt>
    <dgm:pt modelId="{C1915C89-4EFD-3647-8761-5242AED7655A}" type="pres">
      <dgm:prSet presAssocID="{62FAF6C4-49A3-491A-921A-885CC9D48597}" presName="childTextBox" presStyleLbl="fgAccFollowNode1" presStyleIdx="0" presStyleCnt="4">
        <dgm:presLayoutVars>
          <dgm:bulletEnabled val="1"/>
        </dgm:presLayoutVars>
      </dgm:prSet>
      <dgm:spPr/>
    </dgm:pt>
    <dgm:pt modelId="{DEB6F302-61B6-F147-92C0-B34F794383CD}" type="pres">
      <dgm:prSet presAssocID="{E5531B84-0A5F-41B0-BEE5-7A64FAED8305}" presName="childTextBox" presStyleLbl="fgAccFollowNode1" presStyleIdx="1" presStyleCnt="4">
        <dgm:presLayoutVars>
          <dgm:bulletEnabled val="1"/>
        </dgm:presLayoutVars>
      </dgm:prSet>
      <dgm:spPr/>
    </dgm:pt>
    <dgm:pt modelId="{7D6BC12F-FBE4-5142-AB50-7FE16768279C}" type="pres">
      <dgm:prSet presAssocID="{9065D1C6-3B1B-430B-A18B-34429F63D871}" presName="childTextBox" presStyleLbl="fgAccFollowNode1" presStyleIdx="2" presStyleCnt="4">
        <dgm:presLayoutVars>
          <dgm:bulletEnabled val="1"/>
        </dgm:presLayoutVars>
      </dgm:prSet>
      <dgm:spPr/>
    </dgm:pt>
    <dgm:pt modelId="{BFD40108-BA24-C447-B14A-2B9A764D85A5}" type="pres">
      <dgm:prSet presAssocID="{19A58310-BFDB-4B9F-A3CB-F94C2E6CCDFD}" presName="childTextBox" presStyleLbl="fgAccFollowNode1" presStyleIdx="3" presStyleCnt="4">
        <dgm:presLayoutVars>
          <dgm:bulletEnabled val="1"/>
        </dgm:presLayoutVars>
      </dgm:prSet>
      <dgm:spPr/>
    </dgm:pt>
    <dgm:pt modelId="{1D0DD212-E02F-9145-BBB8-B3EC1384DC74}" type="pres">
      <dgm:prSet presAssocID="{A385A065-DB0B-4508-9183-FC4EAB76896E}" presName="sp" presStyleCnt="0"/>
      <dgm:spPr/>
    </dgm:pt>
    <dgm:pt modelId="{2796C3A4-76D4-6F4E-92B6-3357D991813E}" type="pres">
      <dgm:prSet presAssocID="{D9721799-2AB5-4E9D-BCEB-5807F2605A23}" presName="arrowAndChildren" presStyleCnt="0"/>
      <dgm:spPr/>
    </dgm:pt>
    <dgm:pt modelId="{FB9FD41B-9D01-3C43-89D8-79D4965A0C3E}" type="pres">
      <dgm:prSet presAssocID="{D9721799-2AB5-4E9D-BCEB-5807F2605A23}" presName="parentTextArrow" presStyleLbl="node1" presStyleIdx="1" presStyleCnt="2"/>
      <dgm:spPr/>
    </dgm:pt>
  </dgm:ptLst>
  <dgm:cxnLst>
    <dgm:cxn modelId="{E5ECF609-080C-7C41-BA80-A9AFEE43D354}" type="presOf" srcId="{D9721799-2AB5-4E9D-BCEB-5807F2605A23}" destId="{FB9FD41B-9D01-3C43-89D8-79D4965A0C3E}" srcOrd="0" destOrd="0" presId="urn:microsoft.com/office/officeart/2005/8/layout/process4"/>
    <dgm:cxn modelId="{64C1B018-56ED-034A-982C-EA5D1251D689}" type="presOf" srcId="{62FAF6C4-49A3-491A-921A-885CC9D48597}" destId="{C1915C89-4EFD-3647-8761-5242AED7655A}" srcOrd="0" destOrd="0" presId="urn:microsoft.com/office/officeart/2005/8/layout/process4"/>
    <dgm:cxn modelId="{66E6D326-DEBE-4581-8504-0A0E86102316}" srcId="{55C398CD-780D-49A6-8B4F-F66B17B2A516}" destId="{62FAF6C4-49A3-491A-921A-885CC9D48597}" srcOrd="0" destOrd="0" parTransId="{973D824D-E6E6-4F48-BA70-7B92B6B168D2}" sibTransId="{99DE262F-B93F-4D72-B8D2-F29067F22CFA}"/>
    <dgm:cxn modelId="{A5463F47-B835-134A-818B-DBACEEECE5B9}" type="presOf" srcId="{20AE77FC-88DA-4087-89FE-AEC9F00F03D8}" destId="{AC6736D2-E1D0-AD46-8505-912286FDEA9C}" srcOrd="0" destOrd="0" presId="urn:microsoft.com/office/officeart/2005/8/layout/process4"/>
    <dgm:cxn modelId="{4B083155-EB3E-45D0-93B7-C6900723A633}" srcId="{55C398CD-780D-49A6-8B4F-F66B17B2A516}" destId="{19A58310-BFDB-4B9F-A3CB-F94C2E6CCDFD}" srcOrd="3" destOrd="0" parTransId="{9A419DAC-56E8-46A4-9424-757383CA7B0D}" sibTransId="{3DDF8D95-3700-43CB-BF30-27075376A0D5}"/>
    <dgm:cxn modelId="{8599B658-7DAA-4C5A-BA85-218C671EE819}" srcId="{20AE77FC-88DA-4087-89FE-AEC9F00F03D8}" destId="{D9721799-2AB5-4E9D-BCEB-5807F2605A23}" srcOrd="0" destOrd="0" parTransId="{7B0DD5ED-A898-49C3-9D2A-4668C894816F}" sibTransId="{A385A065-DB0B-4508-9183-FC4EAB76896E}"/>
    <dgm:cxn modelId="{26B1E888-3D8A-40F8-8619-BDBC924237D7}" srcId="{20AE77FC-88DA-4087-89FE-AEC9F00F03D8}" destId="{55C398CD-780D-49A6-8B4F-F66B17B2A516}" srcOrd="1" destOrd="0" parTransId="{2F8D437E-FF30-4045-A855-25B7F82FBBE5}" sibTransId="{1050868E-628B-4549-930B-8431A6968EF0}"/>
    <dgm:cxn modelId="{B198238B-78BE-284D-B5DC-A8EE15C10B70}" type="presOf" srcId="{55C398CD-780D-49A6-8B4F-F66B17B2A516}" destId="{B5F96EDD-24EB-FE41-8125-7AB38DB8B0E8}" srcOrd="0" destOrd="0" presId="urn:microsoft.com/office/officeart/2005/8/layout/process4"/>
    <dgm:cxn modelId="{C498818B-7FA6-834A-A152-C122CBD65962}" type="presOf" srcId="{9065D1C6-3B1B-430B-A18B-34429F63D871}" destId="{7D6BC12F-FBE4-5142-AB50-7FE16768279C}" srcOrd="0" destOrd="0" presId="urn:microsoft.com/office/officeart/2005/8/layout/process4"/>
    <dgm:cxn modelId="{9678868C-E6DF-B941-A59A-5C5328C02AF6}" type="presOf" srcId="{19A58310-BFDB-4B9F-A3CB-F94C2E6CCDFD}" destId="{BFD40108-BA24-C447-B14A-2B9A764D85A5}" srcOrd="0" destOrd="0" presId="urn:microsoft.com/office/officeart/2005/8/layout/process4"/>
    <dgm:cxn modelId="{D3D7B1AA-9D3F-4CBB-A291-79A9C3EE96F1}" srcId="{55C398CD-780D-49A6-8B4F-F66B17B2A516}" destId="{E5531B84-0A5F-41B0-BEE5-7A64FAED8305}" srcOrd="1" destOrd="0" parTransId="{F0B50D00-5741-4F03-BE07-BBDC577E867E}" sibTransId="{6FA05131-D6DD-4C78-8B80-B32C2D7773A4}"/>
    <dgm:cxn modelId="{1F5CE0D6-90A3-4B71-BAB9-A7FB72D511E9}" srcId="{55C398CD-780D-49A6-8B4F-F66B17B2A516}" destId="{9065D1C6-3B1B-430B-A18B-34429F63D871}" srcOrd="2" destOrd="0" parTransId="{7EB6853F-CD90-4E88-B65F-65C85377AB15}" sibTransId="{D60F48EC-9E12-4C68-BCE8-A8DFB42F33D3}"/>
    <dgm:cxn modelId="{C3B2ACF1-DA47-B74B-BD0B-2E72A4D043CF}" type="presOf" srcId="{E5531B84-0A5F-41B0-BEE5-7A64FAED8305}" destId="{DEB6F302-61B6-F147-92C0-B34F794383CD}" srcOrd="0" destOrd="0" presId="urn:microsoft.com/office/officeart/2005/8/layout/process4"/>
    <dgm:cxn modelId="{A0F59FFC-B36A-A24C-B35A-A538F72A1B9B}" type="presOf" srcId="{55C398CD-780D-49A6-8B4F-F66B17B2A516}" destId="{4A3618D9-9734-054E-B8A3-85DB58CB5E0A}" srcOrd="1" destOrd="0" presId="urn:microsoft.com/office/officeart/2005/8/layout/process4"/>
    <dgm:cxn modelId="{1BAC87D1-E33F-D443-8228-AA0CDA75C5A1}" type="presParOf" srcId="{AC6736D2-E1D0-AD46-8505-912286FDEA9C}" destId="{6554B763-F356-7741-A2B6-25F9039D10F7}" srcOrd="0" destOrd="0" presId="urn:microsoft.com/office/officeart/2005/8/layout/process4"/>
    <dgm:cxn modelId="{C0ADE05F-7603-674D-9B32-889451734681}" type="presParOf" srcId="{6554B763-F356-7741-A2B6-25F9039D10F7}" destId="{B5F96EDD-24EB-FE41-8125-7AB38DB8B0E8}" srcOrd="0" destOrd="0" presId="urn:microsoft.com/office/officeart/2005/8/layout/process4"/>
    <dgm:cxn modelId="{164CBA7D-5908-3647-8A3C-A99067A637FB}" type="presParOf" srcId="{6554B763-F356-7741-A2B6-25F9039D10F7}" destId="{4A3618D9-9734-054E-B8A3-85DB58CB5E0A}" srcOrd="1" destOrd="0" presId="urn:microsoft.com/office/officeart/2005/8/layout/process4"/>
    <dgm:cxn modelId="{34A24B8E-4D32-1542-ABC0-0D71304478DA}" type="presParOf" srcId="{6554B763-F356-7741-A2B6-25F9039D10F7}" destId="{F4E86397-A18A-2344-92DA-5DD40B8577E7}" srcOrd="2" destOrd="0" presId="urn:microsoft.com/office/officeart/2005/8/layout/process4"/>
    <dgm:cxn modelId="{8EA5C0CE-9231-DC40-84FB-1E396DC67204}" type="presParOf" srcId="{F4E86397-A18A-2344-92DA-5DD40B8577E7}" destId="{C1915C89-4EFD-3647-8761-5242AED7655A}" srcOrd="0" destOrd="0" presId="urn:microsoft.com/office/officeart/2005/8/layout/process4"/>
    <dgm:cxn modelId="{4FE46823-5CBA-C34C-90F5-E0ADA581019F}" type="presParOf" srcId="{F4E86397-A18A-2344-92DA-5DD40B8577E7}" destId="{DEB6F302-61B6-F147-92C0-B34F794383CD}" srcOrd="1" destOrd="0" presId="urn:microsoft.com/office/officeart/2005/8/layout/process4"/>
    <dgm:cxn modelId="{8C779238-2959-6E43-832A-121799725E4D}" type="presParOf" srcId="{F4E86397-A18A-2344-92DA-5DD40B8577E7}" destId="{7D6BC12F-FBE4-5142-AB50-7FE16768279C}" srcOrd="2" destOrd="0" presId="urn:microsoft.com/office/officeart/2005/8/layout/process4"/>
    <dgm:cxn modelId="{D6659A83-2A9D-2A43-8875-FE1B175DD3FB}" type="presParOf" srcId="{F4E86397-A18A-2344-92DA-5DD40B8577E7}" destId="{BFD40108-BA24-C447-B14A-2B9A764D85A5}" srcOrd="3" destOrd="0" presId="urn:microsoft.com/office/officeart/2005/8/layout/process4"/>
    <dgm:cxn modelId="{E24ADC32-DADC-8146-815E-106EB829510C}" type="presParOf" srcId="{AC6736D2-E1D0-AD46-8505-912286FDEA9C}" destId="{1D0DD212-E02F-9145-BBB8-B3EC1384DC74}" srcOrd="1" destOrd="0" presId="urn:microsoft.com/office/officeart/2005/8/layout/process4"/>
    <dgm:cxn modelId="{8BE71218-AD3F-5F4C-81CA-2261277D6B99}" type="presParOf" srcId="{AC6736D2-E1D0-AD46-8505-912286FDEA9C}" destId="{2796C3A4-76D4-6F4E-92B6-3357D991813E}" srcOrd="2" destOrd="0" presId="urn:microsoft.com/office/officeart/2005/8/layout/process4"/>
    <dgm:cxn modelId="{240C7278-AC0A-6E41-9DBC-F1D223987F97}" type="presParOf" srcId="{2796C3A4-76D4-6F4E-92B6-3357D991813E}" destId="{FB9FD41B-9D01-3C43-89D8-79D4965A0C3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A8D7D1-D9D6-42AB-BBE6-256BE95AD16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57551A-7A0B-4BED-8AA8-D13BD2DF6B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Better Interpretation</a:t>
          </a:r>
          <a:endParaRPr lang="en-US"/>
        </a:p>
      </dgm:t>
    </dgm:pt>
    <dgm:pt modelId="{3095E368-14D3-4EB6-B181-AAA43E90D5DF}" type="parTrans" cxnId="{0BE90FF7-5AEC-4E07-86D2-126FBF992931}">
      <dgm:prSet/>
      <dgm:spPr/>
      <dgm:t>
        <a:bodyPr/>
        <a:lstStyle/>
        <a:p>
          <a:endParaRPr lang="en-US"/>
        </a:p>
      </dgm:t>
    </dgm:pt>
    <dgm:pt modelId="{31266EA4-8DED-4A4E-9C72-82DD6483F78B}" type="sibTrans" cxnId="{0BE90FF7-5AEC-4E07-86D2-126FBF99293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BED812E-E672-4569-BB22-894E8F3280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Improved Accuracy</a:t>
          </a:r>
          <a:endParaRPr lang="en-US"/>
        </a:p>
      </dgm:t>
    </dgm:pt>
    <dgm:pt modelId="{2AB2327C-82DE-4D0A-B8A6-6414D9FAB599}" type="parTrans" cxnId="{6CE8E71C-249B-404E-923F-9D4F2D24A56D}">
      <dgm:prSet/>
      <dgm:spPr/>
      <dgm:t>
        <a:bodyPr/>
        <a:lstStyle/>
        <a:p>
          <a:endParaRPr lang="en-US"/>
        </a:p>
      </dgm:t>
    </dgm:pt>
    <dgm:pt modelId="{43F4796B-AEFA-485A-AF4D-A246C84EDB28}" type="sibTrans" cxnId="{6CE8E71C-249B-404E-923F-9D4F2D24A56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AFC8F53-AEB9-4518-B553-C7E309C15E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Reduced Complexity</a:t>
          </a:r>
          <a:endParaRPr lang="en-US"/>
        </a:p>
      </dgm:t>
    </dgm:pt>
    <dgm:pt modelId="{5882BDC5-28A9-4992-921F-A0AD2965A2AC}" type="parTrans" cxnId="{D236810F-F2B9-46A2-A6B6-FB8F12106AB8}">
      <dgm:prSet/>
      <dgm:spPr/>
      <dgm:t>
        <a:bodyPr/>
        <a:lstStyle/>
        <a:p>
          <a:endParaRPr lang="en-US"/>
        </a:p>
      </dgm:t>
    </dgm:pt>
    <dgm:pt modelId="{53B30E94-2DA7-42F5-B810-7A6E8D18EC99}" type="sibTrans" cxnId="{D236810F-F2B9-46A2-A6B6-FB8F12106AB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318FC39-8C9B-4A71-AF07-D7534254CB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Automated Analysis</a:t>
          </a:r>
          <a:endParaRPr lang="en-US"/>
        </a:p>
      </dgm:t>
    </dgm:pt>
    <dgm:pt modelId="{15FBCE81-12B2-4C67-AAB3-C34A2BCA4F3A}" type="parTrans" cxnId="{6180C819-CA1B-46B7-AE97-81589E1C9820}">
      <dgm:prSet/>
      <dgm:spPr/>
      <dgm:t>
        <a:bodyPr/>
        <a:lstStyle/>
        <a:p>
          <a:endParaRPr lang="en-US"/>
        </a:p>
      </dgm:t>
    </dgm:pt>
    <dgm:pt modelId="{55570930-DF55-4A3F-9001-348B81CF15CD}" type="sibTrans" cxnId="{6180C819-CA1B-46B7-AE97-81589E1C9820}">
      <dgm:prSet/>
      <dgm:spPr/>
      <dgm:t>
        <a:bodyPr/>
        <a:lstStyle/>
        <a:p>
          <a:endParaRPr lang="en-US"/>
        </a:p>
      </dgm:t>
    </dgm:pt>
    <dgm:pt modelId="{2B22C878-893F-41BA-834B-5F0AE548E2E2}" type="pres">
      <dgm:prSet presAssocID="{07A8D7D1-D9D6-42AB-BBE6-256BE95AD169}" presName="root" presStyleCnt="0">
        <dgm:presLayoutVars>
          <dgm:dir/>
          <dgm:resizeHandles val="exact"/>
        </dgm:presLayoutVars>
      </dgm:prSet>
      <dgm:spPr/>
    </dgm:pt>
    <dgm:pt modelId="{EF7223B8-035A-43EF-9BD2-9D6A3703B69A}" type="pres">
      <dgm:prSet presAssocID="{07A8D7D1-D9D6-42AB-BBE6-256BE95AD169}" presName="container" presStyleCnt="0">
        <dgm:presLayoutVars>
          <dgm:dir/>
          <dgm:resizeHandles val="exact"/>
        </dgm:presLayoutVars>
      </dgm:prSet>
      <dgm:spPr/>
    </dgm:pt>
    <dgm:pt modelId="{37DF4F80-3D51-4CD4-92CB-EA37D76F5D58}" type="pres">
      <dgm:prSet presAssocID="{0357551A-7A0B-4BED-8AA8-D13BD2DF6BBA}" presName="compNode" presStyleCnt="0"/>
      <dgm:spPr/>
    </dgm:pt>
    <dgm:pt modelId="{CD8D64C5-683A-417A-AC01-3ACCF452A275}" type="pres">
      <dgm:prSet presAssocID="{0357551A-7A0B-4BED-8AA8-D13BD2DF6BBA}" presName="iconBgRect" presStyleLbl="bgShp" presStyleIdx="0" presStyleCnt="4"/>
      <dgm:spPr/>
    </dgm:pt>
    <dgm:pt modelId="{2690E699-F872-40FC-9CD3-043049A480AA}" type="pres">
      <dgm:prSet presAssocID="{0357551A-7A0B-4BED-8AA8-D13BD2DF6BB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DFCB618-3F97-4350-9CE5-E4687CA23AF9}" type="pres">
      <dgm:prSet presAssocID="{0357551A-7A0B-4BED-8AA8-D13BD2DF6BBA}" presName="spaceRect" presStyleCnt="0"/>
      <dgm:spPr/>
    </dgm:pt>
    <dgm:pt modelId="{6EFC6E23-1968-46FB-99FE-B0FDF6B6BF7C}" type="pres">
      <dgm:prSet presAssocID="{0357551A-7A0B-4BED-8AA8-D13BD2DF6BBA}" presName="textRect" presStyleLbl="revTx" presStyleIdx="0" presStyleCnt="4">
        <dgm:presLayoutVars>
          <dgm:chMax val="1"/>
          <dgm:chPref val="1"/>
        </dgm:presLayoutVars>
      </dgm:prSet>
      <dgm:spPr/>
    </dgm:pt>
    <dgm:pt modelId="{BAEC20DD-582D-4D86-9991-8298EC2FDC78}" type="pres">
      <dgm:prSet presAssocID="{31266EA4-8DED-4A4E-9C72-82DD6483F78B}" presName="sibTrans" presStyleLbl="sibTrans2D1" presStyleIdx="0" presStyleCnt="0"/>
      <dgm:spPr/>
    </dgm:pt>
    <dgm:pt modelId="{53B53D99-0D60-4F75-BC96-E3A2CA73B5D5}" type="pres">
      <dgm:prSet presAssocID="{2BED812E-E672-4569-BB22-894E8F32804A}" presName="compNode" presStyleCnt="0"/>
      <dgm:spPr/>
    </dgm:pt>
    <dgm:pt modelId="{1D5DCFA9-3840-4BB5-B0CF-AF8DAD0C121C}" type="pres">
      <dgm:prSet presAssocID="{2BED812E-E672-4569-BB22-894E8F32804A}" presName="iconBgRect" presStyleLbl="bgShp" presStyleIdx="1" presStyleCnt="4"/>
      <dgm:spPr/>
    </dgm:pt>
    <dgm:pt modelId="{66E206DC-00C1-4AD7-BEF5-38B34787499D}" type="pres">
      <dgm:prSet presAssocID="{2BED812E-E672-4569-BB22-894E8F32804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DE3CECB-6742-4D9A-AE27-8EDB180D6978}" type="pres">
      <dgm:prSet presAssocID="{2BED812E-E672-4569-BB22-894E8F32804A}" presName="spaceRect" presStyleCnt="0"/>
      <dgm:spPr/>
    </dgm:pt>
    <dgm:pt modelId="{0481E002-C10C-4CBA-BE54-E86FB556E2EA}" type="pres">
      <dgm:prSet presAssocID="{2BED812E-E672-4569-BB22-894E8F32804A}" presName="textRect" presStyleLbl="revTx" presStyleIdx="1" presStyleCnt="4">
        <dgm:presLayoutVars>
          <dgm:chMax val="1"/>
          <dgm:chPref val="1"/>
        </dgm:presLayoutVars>
      </dgm:prSet>
      <dgm:spPr/>
    </dgm:pt>
    <dgm:pt modelId="{A9E15196-85D3-41A1-A409-AB9996E064AD}" type="pres">
      <dgm:prSet presAssocID="{43F4796B-AEFA-485A-AF4D-A246C84EDB28}" presName="sibTrans" presStyleLbl="sibTrans2D1" presStyleIdx="0" presStyleCnt="0"/>
      <dgm:spPr/>
    </dgm:pt>
    <dgm:pt modelId="{44938FC1-BF5E-4CEF-916C-760D6E914DCB}" type="pres">
      <dgm:prSet presAssocID="{7AFC8F53-AEB9-4518-B553-C7E309C15E95}" presName="compNode" presStyleCnt="0"/>
      <dgm:spPr/>
    </dgm:pt>
    <dgm:pt modelId="{C93B00D0-2015-4C4B-BE43-6214954B1278}" type="pres">
      <dgm:prSet presAssocID="{7AFC8F53-AEB9-4518-B553-C7E309C15E95}" presName="iconBgRect" presStyleLbl="bgShp" presStyleIdx="2" presStyleCnt="4"/>
      <dgm:spPr/>
    </dgm:pt>
    <dgm:pt modelId="{358F8775-D3F9-4939-9E15-219808A2256D}" type="pres">
      <dgm:prSet presAssocID="{7AFC8F53-AEB9-4518-B553-C7E309C15E9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255DA41C-F4E6-4147-AA41-110E3B1B2506}" type="pres">
      <dgm:prSet presAssocID="{7AFC8F53-AEB9-4518-B553-C7E309C15E95}" presName="spaceRect" presStyleCnt="0"/>
      <dgm:spPr/>
    </dgm:pt>
    <dgm:pt modelId="{7E718790-FD0F-4EF0-B269-2BEE0969639F}" type="pres">
      <dgm:prSet presAssocID="{7AFC8F53-AEB9-4518-B553-C7E309C15E95}" presName="textRect" presStyleLbl="revTx" presStyleIdx="2" presStyleCnt="4">
        <dgm:presLayoutVars>
          <dgm:chMax val="1"/>
          <dgm:chPref val="1"/>
        </dgm:presLayoutVars>
      </dgm:prSet>
      <dgm:spPr/>
    </dgm:pt>
    <dgm:pt modelId="{A2E0D20F-AD93-4AB3-B0CF-3CA0D1DDE423}" type="pres">
      <dgm:prSet presAssocID="{53B30E94-2DA7-42F5-B810-7A6E8D18EC99}" presName="sibTrans" presStyleLbl="sibTrans2D1" presStyleIdx="0" presStyleCnt="0"/>
      <dgm:spPr/>
    </dgm:pt>
    <dgm:pt modelId="{1129C35C-A848-48BF-A56C-8448933F1051}" type="pres">
      <dgm:prSet presAssocID="{6318FC39-8C9B-4A71-AF07-D7534254CB9F}" presName="compNode" presStyleCnt="0"/>
      <dgm:spPr/>
    </dgm:pt>
    <dgm:pt modelId="{B1BDC0ED-5287-4FFD-91D1-3BBA60014751}" type="pres">
      <dgm:prSet presAssocID="{6318FC39-8C9B-4A71-AF07-D7534254CB9F}" presName="iconBgRect" presStyleLbl="bgShp" presStyleIdx="3" presStyleCnt="4"/>
      <dgm:spPr/>
    </dgm:pt>
    <dgm:pt modelId="{EA5C85BD-C74D-432D-85A2-9D65BD4ED8EC}" type="pres">
      <dgm:prSet presAssocID="{6318FC39-8C9B-4A71-AF07-D7534254CB9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CE5F068-EDF6-4122-A2B1-CA72AE6A442E}" type="pres">
      <dgm:prSet presAssocID="{6318FC39-8C9B-4A71-AF07-D7534254CB9F}" presName="spaceRect" presStyleCnt="0"/>
      <dgm:spPr/>
    </dgm:pt>
    <dgm:pt modelId="{88CF7515-4A0C-4DE0-89E7-D0FBAEF4946C}" type="pres">
      <dgm:prSet presAssocID="{6318FC39-8C9B-4A71-AF07-D7534254CB9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9AE5602-A014-4634-A313-1285EACC2C2A}" type="presOf" srcId="{31266EA4-8DED-4A4E-9C72-82DD6483F78B}" destId="{BAEC20DD-582D-4D86-9991-8298EC2FDC78}" srcOrd="0" destOrd="0" presId="urn:microsoft.com/office/officeart/2018/2/layout/IconCircleList"/>
    <dgm:cxn modelId="{E477820E-D505-4537-A5CE-A54C56500E7B}" type="presOf" srcId="{07A8D7D1-D9D6-42AB-BBE6-256BE95AD169}" destId="{2B22C878-893F-41BA-834B-5F0AE548E2E2}" srcOrd="0" destOrd="0" presId="urn:microsoft.com/office/officeart/2018/2/layout/IconCircleList"/>
    <dgm:cxn modelId="{0BAA370F-77BC-4A0D-96B4-30146861AF93}" type="presOf" srcId="{53B30E94-2DA7-42F5-B810-7A6E8D18EC99}" destId="{A2E0D20F-AD93-4AB3-B0CF-3CA0D1DDE423}" srcOrd="0" destOrd="0" presId="urn:microsoft.com/office/officeart/2018/2/layout/IconCircleList"/>
    <dgm:cxn modelId="{D236810F-F2B9-46A2-A6B6-FB8F12106AB8}" srcId="{07A8D7D1-D9D6-42AB-BBE6-256BE95AD169}" destId="{7AFC8F53-AEB9-4518-B553-C7E309C15E95}" srcOrd="2" destOrd="0" parTransId="{5882BDC5-28A9-4992-921F-A0AD2965A2AC}" sibTransId="{53B30E94-2DA7-42F5-B810-7A6E8D18EC99}"/>
    <dgm:cxn modelId="{6180C819-CA1B-46B7-AE97-81589E1C9820}" srcId="{07A8D7D1-D9D6-42AB-BBE6-256BE95AD169}" destId="{6318FC39-8C9B-4A71-AF07-D7534254CB9F}" srcOrd="3" destOrd="0" parTransId="{15FBCE81-12B2-4C67-AAB3-C34A2BCA4F3A}" sibTransId="{55570930-DF55-4A3F-9001-348B81CF15CD}"/>
    <dgm:cxn modelId="{6CE8E71C-249B-404E-923F-9D4F2D24A56D}" srcId="{07A8D7D1-D9D6-42AB-BBE6-256BE95AD169}" destId="{2BED812E-E672-4569-BB22-894E8F32804A}" srcOrd="1" destOrd="0" parTransId="{2AB2327C-82DE-4D0A-B8A6-6414D9FAB599}" sibTransId="{43F4796B-AEFA-485A-AF4D-A246C84EDB28}"/>
    <dgm:cxn modelId="{7382202A-9082-4F23-A06F-06BBE314F265}" type="presOf" srcId="{6318FC39-8C9B-4A71-AF07-D7534254CB9F}" destId="{88CF7515-4A0C-4DE0-89E7-D0FBAEF4946C}" srcOrd="0" destOrd="0" presId="urn:microsoft.com/office/officeart/2018/2/layout/IconCircleList"/>
    <dgm:cxn modelId="{B5B7813C-E073-4DC9-B7A3-6E5DF610F2E3}" type="presOf" srcId="{7AFC8F53-AEB9-4518-B553-C7E309C15E95}" destId="{7E718790-FD0F-4EF0-B269-2BEE0969639F}" srcOrd="0" destOrd="0" presId="urn:microsoft.com/office/officeart/2018/2/layout/IconCircleList"/>
    <dgm:cxn modelId="{05E54763-9397-4DA2-A2B9-ED30EF79FBC3}" type="presOf" srcId="{0357551A-7A0B-4BED-8AA8-D13BD2DF6BBA}" destId="{6EFC6E23-1968-46FB-99FE-B0FDF6B6BF7C}" srcOrd="0" destOrd="0" presId="urn:microsoft.com/office/officeart/2018/2/layout/IconCircleList"/>
    <dgm:cxn modelId="{FCD4DAAF-44AC-49E2-8F7F-05564BF9C18E}" type="presOf" srcId="{43F4796B-AEFA-485A-AF4D-A246C84EDB28}" destId="{A9E15196-85D3-41A1-A409-AB9996E064AD}" srcOrd="0" destOrd="0" presId="urn:microsoft.com/office/officeart/2018/2/layout/IconCircleList"/>
    <dgm:cxn modelId="{9FBB52CF-C0D0-4A3D-8963-7CC39FE9BF32}" type="presOf" srcId="{2BED812E-E672-4569-BB22-894E8F32804A}" destId="{0481E002-C10C-4CBA-BE54-E86FB556E2EA}" srcOrd="0" destOrd="0" presId="urn:microsoft.com/office/officeart/2018/2/layout/IconCircleList"/>
    <dgm:cxn modelId="{0BE90FF7-5AEC-4E07-86D2-126FBF992931}" srcId="{07A8D7D1-D9D6-42AB-BBE6-256BE95AD169}" destId="{0357551A-7A0B-4BED-8AA8-D13BD2DF6BBA}" srcOrd="0" destOrd="0" parTransId="{3095E368-14D3-4EB6-B181-AAA43E90D5DF}" sibTransId="{31266EA4-8DED-4A4E-9C72-82DD6483F78B}"/>
    <dgm:cxn modelId="{9910C9D6-B946-428B-891C-D280E8913C30}" type="presParOf" srcId="{2B22C878-893F-41BA-834B-5F0AE548E2E2}" destId="{EF7223B8-035A-43EF-9BD2-9D6A3703B69A}" srcOrd="0" destOrd="0" presId="urn:microsoft.com/office/officeart/2018/2/layout/IconCircleList"/>
    <dgm:cxn modelId="{35108C9B-0920-481C-A54B-A472E07785FB}" type="presParOf" srcId="{EF7223B8-035A-43EF-9BD2-9D6A3703B69A}" destId="{37DF4F80-3D51-4CD4-92CB-EA37D76F5D58}" srcOrd="0" destOrd="0" presId="urn:microsoft.com/office/officeart/2018/2/layout/IconCircleList"/>
    <dgm:cxn modelId="{E1D245DC-E278-4AEB-8055-BA40761B3834}" type="presParOf" srcId="{37DF4F80-3D51-4CD4-92CB-EA37D76F5D58}" destId="{CD8D64C5-683A-417A-AC01-3ACCF452A275}" srcOrd="0" destOrd="0" presId="urn:microsoft.com/office/officeart/2018/2/layout/IconCircleList"/>
    <dgm:cxn modelId="{2151E4A1-C1FF-4BFE-86FE-5129515D6BA3}" type="presParOf" srcId="{37DF4F80-3D51-4CD4-92CB-EA37D76F5D58}" destId="{2690E699-F872-40FC-9CD3-043049A480AA}" srcOrd="1" destOrd="0" presId="urn:microsoft.com/office/officeart/2018/2/layout/IconCircleList"/>
    <dgm:cxn modelId="{44873C23-7813-4103-B732-3A7C72ED73A2}" type="presParOf" srcId="{37DF4F80-3D51-4CD4-92CB-EA37D76F5D58}" destId="{FDFCB618-3F97-4350-9CE5-E4687CA23AF9}" srcOrd="2" destOrd="0" presId="urn:microsoft.com/office/officeart/2018/2/layout/IconCircleList"/>
    <dgm:cxn modelId="{17BFF8FA-2ED2-4087-9EB4-85DBACE4753D}" type="presParOf" srcId="{37DF4F80-3D51-4CD4-92CB-EA37D76F5D58}" destId="{6EFC6E23-1968-46FB-99FE-B0FDF6B6BF7C}" srcOrd="3" destOrd="0" presId="urn:microsoft.com/office/officeart/2018/2/layout/IconCircleList"/>
    <dgm:cxn modelId="{211CAB18-23D5-4A0D-8573-3FAA43003D65}" type="presParOf" srcId="{EF7223B8-035A-43EF-9BD2-9D6A3703B69A}" destId="{BAEC20DD-582D-4D86-9991-8298EC2FDC78}" srcOrd="1" destOrd="0" presId="urn:microsoft.com/office/officeart/2018/2/layout/IconCircleList"/>
    <dgm:cxn modelId="{0D7D2EF3-2682-4C07-975B-D4CAD4E88410}" type="presParOf" srcId="{EF7223B8-035A-43EF-9BD2-9D6A3703B69A}" destId="{53B53D99-0D60-4F75-BC96-E3A2CA73B5D5}" srcOrd="2" destOrd="0" presId="urn:microsoft.com/office/officeart/2018/2/layout/IconCircleList"/>
    <dgm:cxn modelId="{F1DE8540-1EDE-472D-871B-64EFB5A2A60F}" type="presParOf" srcId="{53B53D99-0D60-4F75-BC96-E3A2CA73B5D5}" destId="{1D5DCFA9-3840-4BB5-B0CF-AF8DAD0C121C}" srcOrd="0" destOrd="0" presId="urn:microsoft.com/office/officeart/2018/2/layout/IconCircleList"/>
    <dgm:cxn modelId="{ABAF503B-4DED-425A-AE16-636E78690169}" type="presParOf" srcId="{53B53D99-0D60-4F75-BC96-E3A2CA73B5D5}" destId="{66E206DC-00C1-4AD7-BEF5-38B34787499D}" srcOrd="1" destOrd="0" presId="urn:microsoft.com/office/officeart/2018/2/layout/IconCircleList"/>
    <dgm:cxn modelId="{5C5A8246-238C-4604-A3D9-DC45EAA06E01}" type="presParOf" srcId="{53B53D99-0D60-4F75-BC96-E3A2CA73B5D5}" destId="{5DE3CECB-6742-4D9A-AE27-8EDB180D6978}" srcOrd="2" destOrd="0" presId="urn:microsoft.com/office/officeart/2018/2/layout/IconCircleList"/>
    <dgm:cxn modelId="{4747BA4C-5664-4DC8-80DB-4395C7022715}" type="presParOf" srcId="{53B53D99-0D60-4F75-BC96-E3A2CA73B5D5}" destId="{0481E002-C10C-4CBA-BE54-E86FB556E2EA}" srcOrd="3" destOrd="0" presId="urn:microsoft.com/office/officeart/2018/2/layout/IconCircleList"/>
    <dgm:cxn modelId="{3F7DBB2C-78CA-41DE-B5AF-8D4FE8925CFF}" type="presParOf" srcId="{EF7223B8-035A-43EF-9BD2-9D6A3703B69A}" destId="{A9E15196-85D3-41A1-A409-AB9996E064AD}" srcOrd="3" destOrd="0" presId="urn:microsoft.com/office/officeart/2018/2/layout/IconCircleList"/>
    <dgm:cxn modelId="{5E9A4D06-000E-4295-9BAE-771EF485567C}" type="presParOf" srcId="{EF7223B8-035A-43EF-9BD2-9D6A3703B69A}" destId="{44938FC1-BF5E-4CEF-916C-760D6E914DCB}" srcOrd="4" destOrd="0" presId="urn:microsoft.com/office/officeart/2018/2/layout/IconCircleList"/>
    <dgm:cxn modelId="{CA1E04D3-B494-4622-BAF8-95FD598BFE71}" type="presParOf" srcId="{44938FC1-BF5E-4CEF-916C-760D6E914DCB}" destId="{C93B00D0-2015-4C4B-BE43-6214954B1278}" srcOrd="0" destOrd="0" presId="urn:microsoft.com/office/officeart/2018/2/layout/IconCircleList"/>
    <dgm:cxn modelId="{1FDE5EEF-86E9-470D-8345-989B6AABC323}" type="presParOf" srcId="{44938FC1-BF5E-4CEF-916C-760D6E914DCB}" destId="{358F8775-D3F9-4939-9E15-219808A2256D}" srcOrd="1" destOrd="0" presId="urn:microsoft.com/office/officeart/2018/2/layout/IconCircleList"/>
    <dgm:cxn modelId="{52448C15-9E19-4CE5-9B58-C0FA2F73E138}" type="presParOf" srcId="{44938FC1-BF5E-4CEF-916C-760D6E914DCB}" destId="{255DA41C-F4E6-4147-AA41-110E3B1B2506}" srcOrd="2" destOrd="0" presId="urn:microsoft.com/office/officeart/2018/2/layout/IconCircleList"/>
    <dgm:cxn modelId="{39D6D68A-89AD-4474-841F-33711D152DBE}" type="presParOf" srcId="{44938FC1-BF5E-4CEF-916C-760D6E914DCB}" destId="{7E718790-FD0F-4EF0-B269-2BEE0969639F}" srcOrd="3" destOrd="0" presId="urn:microsoft.com/office/officeart/2018/2/layout/IconCircleList"/>
    <dgm:cxn modelId="{384012F5-F3A2-49DD-BDBA-BF337AB39967}" type="presParOf" srcId="{EF7223B8-035A-43EF-9BD2-9D6A3703B69A}" destId="{A2E0D20F-AD93-4AB3-B0CF-3CA0D1DDE423}" srcOrd="5" destOrd="0" presId="urn:microsoft.com/office/officeart/2018/2/layout/IconCircleList"/>
    <dgm:cxn modelId="{71429BB2-AF10-484B-AE76-1C029BD1C70B}" type="presParOf" srcId="{EF7223B8-035A-43EF-9BD2-9D6A3703B69A}" destId="{1129C35C-A848-48BF-A56C-8448933F1051}" srcOrd="6" destOrd="0" presId="urn:microsoft.com/office/officeart/2018/2/layout/IconCircleList"/>
    <dgm:cxn modelId="{718CE58F-E1AD-4266-8D9F-349B03E8D0E2}" type="presParOf" srcId="{1129C35C-A848-48BF-A56C-8448933F1051}" destId="{B1BDC0ED-5287-4FFD-91D1-3BBA60014751}" srcOrd="0" destOrd="0" presId="urn:microsoft.com/office/officeart/2018/2/layout/IconCircleList"/>
    <dgm:cxn modelId="{8265B988-055C-4E0B-880F-7B72346459CA}" type="presParOf" srcId="{1129C35C-A848-48BF-A56C-8448933F1051}" destId="{EA5C85BD-C74D-432D-85A2-9D65BD4ED8EC}" srcOrd="1" destOrd="0" presId="urn:microsoft.com/office/officeart/2018/2/layout/IconCircleList"/>
    <dgm:cxn modelId="{5013195A-D591-4DA1-A94F-8D4C4A545BF2}" type="presParOf" srcId="{1129C35C-A848-48BF-A56C-8448933F1051}" destId="{1CE5F068-EDF6-4122-A2B1-CA72AE6A442E}" srcOrd="2" destOrd="0" presId="urn:microsoft.com/office/officeart/2018/2/layout/IconCircleList"/>
    <dgm:cxn modelId="{B08B2CFA-C086-4229-868D-42257B82683F}" type="presParOf" srcId="{1129C35C-A848-48BF-A56C-8448933F1051}" destId="{88CF7515-4A0C-4DE0-89E7-D0FBAEF4946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02F2F6-45EC-4AC9-9716-3356F867DFB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BB58D3F-679E-4FD2-92AF-C47E4694E8CD}">
      <dgm:prSet/>
      <dgm:spPr/>
      <dgm:t>
        <a:bodyPr/>
        <a:lstStyle/>
        <a:p>
          <a:r>
            <a:rPr lang="en-US" dirty="0"/>
            <a:t>It is a CNN </a:t>
          </a:r>
          <a:r>
            <a:rPr lang="en-US" b="0" i="0" dirty="0"/>
            <a:t>architecture that has been widely used in various applications.</a:t>
          </a:r>
          <a:endParaRPr lang="en-US" dirty="0"/>
        </a:p>
      </dgm:t>
    </dgm:pt>
    <dgm:pt modelId="{8AB106EE-1607-4C1F-BB07-341A2A4027BC}" type="parTrans" cxnId="{11E569D8-28BD-4F27-A8A0-F4F986823358}">
      <dgm:prSet/>
      <dgm:spPr/>
      <dgm:t>
        <a:bodyPr/>
        <a:lstStyle/>
        <a:p>
          <a:endParaRPr lang="en-US"/>
        </a:p>
      </dgm:t>
    </dgm:pt>
    <dgm:pt modelId="{EEA8C39D-755F-4D3C-B041-829A13DD9ED2}" type="sibTrans" cxnId="{11E569D8-28BD-4F27-A8A0-F4F986823358}">
      <dgm:prSet/>
      <dgm:spPr/>
      <dgm:t>
        <a:bodyPr/>
        <a:lstStyle/>
        <a:p>
          <a:endParaRPr lang="en-US"/>
        </a:p>
      </dgm:t>
    </dgm:pt>
    <dgm:pt modelId="{7E458BC3-EBDD-4129-8F3E-44E9246811E4}">
      <dgm:prSet/>
      <dgm:spPr/>
      <dgm:t>
        <a:bodyPr/>
        <a:lstStyle/>
        <a:p>
          <a:r>
            <a:rPr lang="en-US" dirty="0"/>
            <a:t>Recently applied to seismic fault detection and has shown the promising results.</a:t>
          </a:r>
        </a:p>
      </dgm:t>
    </dgm:pt>
    <dgm:pt modelId="{C3E20D14-2BA7-47DD-9242-B438EE03ED61}" type="parTrans" cxnId="{F497FDDE-C411-4613-A734-7A38D6D8D57D}">
      <dgm:prSet/>
      <dgm:spPr/>
      <dgm:t>
        <a:bodyPr/>
        <a:lstStyle/>
        <a:p>
          <a:endParaRPr lang="en-US"/>
        </a:p>
      </dgm:t>
    </dgm:pt>
    <dgm:pt modelId="{2852AA45-DCA8-4616-B084-4EC37FD9E4B1}" type="sibTrans" cxnId="{F497FDDE-C411-4613-A734-7A38D6D8D57D}">
      <dgm:prSet/>
      <dgm:spPr/>
      <dgm:t>
        <a:bodyPr/>
        <a:lstStyle/>
        <a:p>
          <a:endParaRPr lang="en-US"/>
        </a:p>
      </dgm:t>
    </dgm:pt>
    <dgm:pt modelId="{4D5AFE1B-DA66-4DDF-BBF6-6F9771626AFD}">
      <dgm:prSet/>
      <dgm:spPr/>
      <dgm:t>
        <a:bodyPr/>
        <a:lstStyle/>
        <a:p>
          <a:r>
            <a:rPr lang="en-US" dirty="0"/>
            <a:t>Accuracy rate is very high.</a:t>
          </a:r>
        </a:p>
      </dgm:t>
    </dgm:pt>
    <dgm:pt modelId="{9A1A57E7-F573-410B-8582-38236DE1B962}" type="parTrans" cxnId="{44998FD3-0D79-4000-A8B1-7AB7E9DD8EB9}">
      <dgm:prSet/>
      <dgm:spPr/>
      <dgm:t>
        <a:bodyPr/>
        <a:lstStyle/>
        <a:p>
          <a:endParaRPr lang="en-US"/>
        </a:p>
      </dgm:t>
    </dgm:pt>
    <dgm:pt modelId="{638E032E-855F-46A4-8F75-36F4BF020D4D}" type="sibTrans" cxnId="{44998FD3-0D79-4000-A8B1-7AB7E9DD8EB9}">
      <dgm:prSet/>
      <dgm:spPr/>
      <dgm:t>
        <a:bodyPr/>
        <a:lstStyle/>
        <a:p>
          <a:endParaRPr lang="en-US"/>
        </a:p>
      </dgm:t>
    </dgm:pt>
    <dgm:pt modelId="{8632D9D7-FF58-C549-B124-F52A25B0B57F}" type="pres">
      <dgm:prSet presAssocID="{2502F2F6-45EC-4AC9-9716-3356F867DFB1}" presName="linear" presStyleCnt="0">
        <dgm:presLayoutVars>
          <dgm:animLvl val="lvl"/>
          <dgm:resizeHandles val="exact"/>
        </dgm:presLayoutVars>
      </dgm:prSet>
      <dgm:spPr/>
    </dgm:pt>
    <dgm:pt modelId="{14A28DFC-8372-B343-A3F5-639382C85F81}" type="pres">
      <dgm:prSet presAssocID="{4BB58D3F-679E-4FD2-92AF-C47E4694E8C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6258E9D-C50A-3A45-BEC9-2382543FEFE5}" type="pres">
      <dgm:prSet presAssocID="{EEA8C39D-755F-4D3C-B041-829A13DD9ED2}" presName="spacer" presStyleCnt="0"/>
      <dgm:spPr/>
    </dgm:pt>
    <dgm:pt modelId="{3B0DA11E-AC9C-EF4F-A84F-73DF3B308158}" type="pres">
      <dgm:prSet presAssocID="{7E458BC3-EBDD-4129-8F3E-44E9246811E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1DF063F-E525-014F-B55E-CBA8DB49ABBC}" type="pres">
      <dgm:prSet presAssocID="{2852AA45-DCA8-4616-B084-4EC37FD9E4B1}" presName="spacer" presStyleCnt="0"/>
      <dgm:spPr/>
    </dgm:pt>
    <dgm:pt modelId="{F6DEB727-2591-C148-89F3-47904DC3762F}" type="pres">
      <dgm:prSet presAssocID="{4D5AFE1B-DA66-4DDF-BBF6-6F9771626AF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82A5210-45C1-EB4A-B6D8-C15AA11690F1}" type="presOf" srcId="{4D5AFE1B-DA66-4DDF-BBF6-6F9771626AFD}" destId="{F6DEB727-2591-C148-89F3-47904DC3762F}" srcOrd="0" destOrd="0" presId="urn:microsoft.com/office/officeart/2005/8/layout/vList2"/>
    <dgm:cxn modelId="{C7E5C3B2-22A4-E042-95AC-3008B56DB858}" type="presOf" srcId="{2502F2F6-45EC-4AC9-9716-3356F867DFB1}" destId="{8632D9D7-FF58-C549-B124-F52A25B0B57F}" srcOrd="0" destOrd="0" presId="urn:microsoft.com/office/officeart/2005/8/layout/vList2"/>
    <dgm:cxn modelId="{566A9FD1-7F30-D945-9F36-9F6AC871BBB8}" type="presOf" srcId="{7E458BC3-EBDD-4129-8F3E-44E9246811E4}" destId="{3B0DA11E-AC9C-EF4F-A84F-73DF3B308158}" srcOrd="0" destOrd="0" presId="urn:microsoft.com/office/officeart/2005/8/layout/vList2"/>
    <dgm:cxn modelId="{44998FD3-0D79-4000-A8B1-7AB7E9DD8EB9}" srcId="{2502F2F6-45EC-4AC9-9716-3356F867DFB1}" destId="{4D5AFE1B-DA66-4DDF-BBF6-6F9771626AFD}" srcOrd="2" destOrd="0" parTransId="{9A1A57E7-F573-410B-8582-38236DE1B962}" sibTransId="{638E032E-855F-46A4-8F75-36F4BF020D4D}"/>
    <dgm:cxn modelId="{11E569D8-28BD-4F27-A8A0-F4F986823358}" srcId="{2502F2F6-45EC-4AC9-9716-3356F867DFB1}" destId="{4BB58D3F-679E-4FD2-92AF-C47E4694E8CD}" srcOrd="0" destOrd="0" parTransId="{8AB106EE-1607-4C1F-BB07-341A2A4027BC}" sibTransId="{EEA8C39D-755F-4D3C-B041-829A13DD9ED2}"/>
    <dgm:cxn modelId="{F497FDDE-C411-4613-A734-7A38D6D8D57D}" srcId="{2502F2F6-45EC-4AC9-9716-3356F867DFB1}" destId="{7E458BC3-EBDD-4129-8F3E-44E9246811E4}" srcOrd="1" destOrd="0" parTransId="{C3E20D14-2BA7-47DD-9242-B438EE03ED61}" sibTransId="{2852AA45-DCA8-4616-B084-4EC37FD9E4B1}"/>
    <dgm:cxn modelId="{825D96EB-178F-D54C-971D-C5D775F142A6}" type="presOf" srcId="{4BB58D3F-679E-4FD2-92AF-C47E4694E8CD}" destId="{14A28DFC-8372-B343-A3F5-639382C85F81}" srcOrd="0" destOrd="0" presId="urn:microsoft.com/office/officeart/2005/8/layout/vList2"/>
    <dgm:cxn modelId="{33FF52DF-7D60-F049-B68A-B4C84436FD97}" type="presParOf" srcId="{8632D9D7-FF58-C549-B124-F52A25B0B57F}" destId="{14A28DFC-8372-B343-A3F5-639382C85F81}" srcOrd="0" destOrd="0" presId="urn:microsoft.com/office/officeart/2005/8/layout/vList2"/>
    <dgm:cxn modelId="{A4E17BC3-3DCA-184D-961E-14FAD6226AB4}" type="presParOf" srcId="{8632D9D7-FF58-C549-B124-F52A25B0B57F}" destId="{96258E9D-C50A-3A45-BEC9-2382543FEFE5}" srcOrd="1" destOrd="0" presId="urn:microsoft.com/office/officeart/2005/8/layout/vList2"/>
    <dgm:cxn modelId="{3575F1C6-D287-4D4F-8188-ED8610774CC9}" type="presParOf" srcId="{8632D9D7-FF58-C549-B124-F52A25B0B57F}" destId="{3B0DA11E-AC9C-EF4F-A84F-73DF3B308158}" srcOrd="2" destOrd="0" presId="urn:microsoft.com/office/officeart/2005/8/layout/vList2"/>
    <dgm:cxn modelId="{D1840ED2-46D7-424C-A8FE-726CF992444C}" type="presParOf" srcId="{8632D9D7-FF58-C549-B124-F52A25B0B57F}" destId="{A1DF063F-E525-014F-B55E-CBA8DB49ABBC}" srcOrd="3" destOrd="0" presId="urn:microsoft.com/office/officeart/2005/8/layout/vList2"/>
    <dgm:cxn modelId="{1CA038CB-B896-0D48-BC86-4082151FBBD5}" type="presParOf" srcId="{8632D9D7-FF58-C549-B124-F52A25B0B57F}" destId="{F6DEB727-2591-C148-89F3-47904DC3762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D94D00-8627-4BBD-85E2-B525E68CE92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7D2E1D7-8189-44BB-8009-6C296DC35CEB}">
      <dgm:prSet/>
      <dgm:spPr/>
      <dgm:t>
        <a:bodyPr/>
        <a:lstStyle/>
        <a:p>
          <a:r>
            <a:rPr lang="en-US"/>
            <a:t>P</a:t>
          </a:r>
          <a:r>
            <a:rPr lang="en-US" b="0" i="0"/>
            <a:t>roposed method was tested on a dataset of seismic reflection profiles.</a:t>
          </a:r>
          <a:endParaRPr lang="en-US"/>
        </a:p>
      </dgm:t>
    </dgm:pt>
    <dgm:pt modelId="{F55BD775-8B38-4C0D-B126-B9DF19CCE4CF}" type="parTrans" cxnId="{346A7E41-CFEF-4FFA-99BE-3D1ECA7B15EE}">
      <dgm:prSet/>
      <dgm:spPr/>
      <dgm:t>
        <a:bodyPr/>
        <a:lstStyle/>
        <a:p>
          <a:endParaRPr lang="en-US"/>
        </a:p>
      </dgm:t>
    </dgm:pt>
    <dgm:pt modelId="{A9B33207-68FF-4F65-97A5-74C41BFBB9AF}" type="sibTrans" cxnId="{346A7E41-CFEF-4FFA-99BE-3D1ECA7B15EE}">
      <dgm:prSet/>
      <dgm:spPr/>
      <dgm:t>
        <a:bodyPr/>
        <a:lstStyle/>
        <a:p>
          <a:endParaRPr lang="en-US"/>
        </a:p>
      </dgm:t>
    </dgm:pt>
    <dgm:pt modelId="{149253E1-CF75-4DF9-866F-C80EBC731FF8}">
      <dgm:prSet/>
      <dgm:spPr/>
      <dgm:t>
        <a:bodyPr/>
        <a:lstStyle/>
        <a:p>
          <a:r>
            <a:rPr lang="en-US"/>
            <a:t>R</a:t>
          </a:r>
          <a:r>
            <a:rPr lang="en-US" b="0" i="0"/>
            <a:t>esults showed that the CNN-based approach outperformed traditional methods for fault detection. </a:t>
          </a:r>
          <a:endParaRPr lang="en-US"/>
        </a:p>
      </dgm:t>
    </dgm:pt>
    <dgm:pt modelId="{06C8C6DB-0BC2-46D3-88F1-4EED5254714C}" type="parTrans" cxnId="{01DC4D68-8C00-45CC-B632-65CE8A7C2E97}">
      <dgm:prSet/>
      <dgm:spPr/>
      <dgm:t>
        <a:bodyPr/>
        <a:lstStyle/>
        <a:p>
          <a:endParaRPr lang="en-US"/>
        </a:p>
      </dgm:t>
    </dgm:pt>
    <dgm:pt modelId="{31F1FD45-1271-48E9-9D14-822B3DF32242}" type="sibTrans" cxnId="{01DC4D68-8C00-45CC-B632-65CE8A7C2E97}">
      <dgm:prSet/>
      <dgm:spPr/>
      <dgm:t>
        <a:bodyPr/>
        <a:lstStyle/>
        <a:p>
          <a:endParaRPr lang="en-US"/>
        </a:p>
      </dgm:t>
    </dgm:pt>
    <dgm:pt modelId="{08CC11D9-450E-4E4C-ACC0-6F64E36BD506}">
      <dgm:prSet/>
      <dgm:spPr/>
      <dgm:t>
        <a:bodyPr/>
        <a:lstStyle/>
        <a:p>
          <a:r>
            <a:rPr lang="en-US" b="0" i="0"/>
            <a:t>CNN Model/U-Net Model achieved an accuracy of 95% compared to 75% for the traditional method.</a:t>
          </a:r>
          <a:endParaRPr lang="en-US"/>
        </a:p>
      </dgm:t>
    </dgm:pt>
    <dgm:pt modelId="{3670E32E-5D0A-4EEC-84E8-5FFBDE45922B}" type="parTrans" cxnId="{9C408A10-A2E6-4B79-AEAA-D290F5CA8DF5}">
      <dgm:prSet/>
      <dgm:spPr/>
      <dgm:t>
        <a:bodyPr/>
        <a:lstStyle/>
        <a:p>
          <a:endParaRPr lang="en-US"/>
        </a:p>
      </dgm:t>
    </dgm:pt>
    <dgm:pt modelId="{098FED8E-67E2-46B2-AD96-FACEAA8D9B3C}" type="sibTrans" cxnId="{9C408A10-A2E6-4B79-AEAA-D290F5CA8DF5}">
      <dgm:prSet/>
      <dgm:spPr/>
      <dgm:t>
        <a:bodyPr/>
        <a:lstStyle/>
        <a:p>
          <a:endParaRPr lang="en-US"/>
        </a:p>
      </dgm:t>
    </dgm:pt>
    <dgm:pt modelId="{9011C2E9-0611-4240-8899-A6B60195646F}" type="pres">
      <dgm:prSet presAssocID="{00D94D00-8627-4BBD-85E2-B525E68CE92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67D6D39-56BA-174A-BA42-E29986261F70}" type="pres">
      <dgm:prSet presAssocID="{47D2E1D7-8189-44BB-8009-6C296DC35CEB}" presName="hierRoot1" presStyleCnt="0"/>
      <dgm:spPr/>
    </dgm:pt>
    <dgm:pt modelId="{28478AED-A87A-2042-AA3D-E48123E6672B}" type="pres">
      <dgm:prSet presAssocID="{47D2E1D7-8189-44BB-8009-6C296DC35CEB}" presName="composite" presStyleCnt="0"/>
      <dgm:spPr/>
    </dgm:pt>
    <dgm:pt modelId="{17ED0D5E-CC2D-A749-A683-86AD7A4C3681}" type="pres">
      <dgm:prSet presAssocID="{47D2E1D7-8189-44BB-8009-6C296DC35CEB}" presName="background" presStyleLbl="node0" presStyleIdx="0" presStyleCnt="3"/>
      <dgm:spPr/>
    </dgm:pt>
    <dgm:pt modelId="{C98CD9C1-F3EF-E449-B57E-117D225D025D}" type="pres">
      <dgm:prSet presAssocID="{47D2E1D7-8189-44BB-8009-6C296DC35CEB}" presName="text" presStyleLbl="fgAcc0" presStyleIdx="0" presStyleCnt="3">
        <dgm:presLayoutVars>
          <dgm:chPref val="3"/>
        </dgm:presLayoutVars>
      </dgm:prSet>
      <dgm:spPr/>
    </dgm:pt>
    <dgm:pt modelId="{BB7366E0-EDFC-5144-86C1-E0566B56143C}" type="pres">
      <dgm:prSet presAssocID="{47D2E1D7-8189-44BB-8009-6C296DC35CEB}" presName="hierChild2" presStyleCnt="0"/>
      <dgm:spPr/>
    </dgm:pt>
    <dgm:pt modelId="{00FEA3F6-0F07-C942-9B2B-3574AA9D6BFF}" type="pres">
      <dgm:prSet presAssocID="{149253E1-CF75-4DF9-866F-C80EBC731FF8}" presName="hierRoot1" presStyleCnt="0"/>
      <dgm:spPr/>
    </dgm:pt>
    <dgm:pt modelId="{5B58885A-3B8E-9647-8B5A-4B327A78180F}" type="pres">
      <dgm:prSet presAssocID="{149253E1-CF75-4DF9-866F-C80EBC731FF8}" presName="composite" presStyleCnt="0"/>
      <dgm:spPr/>
    </dgm:pt>
    <dgm:pt modelId="{76AAE8C0-E160-E748-9EBC-A15368D41542}" type="pres">
      <dgm:prSet presAssocID="{149253E1-CF75-4DF9-866F-C80EBC731FF8}" presName="background" presStyleLbl="node0" presStyleIdx="1" presStyleCnt="3"/>
      <dgm:spPr/>
    </dgm:pt>
    <dgm:pt modelId="{4FC0A01A-8D96-E847-9E23-8E8E3D11D56C}" type="pres">
      <dgm:prSet presAssocID="{149253E1-CF75-4DF9-866F-C80EBC731FF8}" presName="text" presStyleLbl="fgAcc0" presStyleIdx="1" presStyleCnt="3">
        <dgm:presLayoutVars>
          <dgm:chPref val="3"/>
        </dgm:presLayoutVars>
      </dgm:prSet>
      <dgm:spPr/>
    </dgm:pt>
    <dgm:pt modelId="{47205DC5-037E-9D4F-A65E-96422932FFE3}" type="pres">
      <dgm:prSet presAssocID="{149253E1-CF75-4DF9-866F-C80EBC731FF8}" presName="hierChild2" presStyleCnt="0"/>
      <dgm:spPr/>
    </dgm:pt>
    <dgm:pt modelId="{2E4A465F-F113-604C-8F4D-77C52D09AE2C}" type="pres">
      <dgm:prSet presAssocID="{08CC11D9-450E-4E4C-ACC0-6F64E36BD506}" presName="hierRoot1" presStyleCnt="0"/>
      <dgm:spPr/>
    </dgm:pt>
    <dgm:pt modelId="{8704DF83-3056-DE4E-B783-7A86152A0949}" type="pres">
      <dgm:prSet presAssocID="{08CC11D9-450E-4E4C-ACC0-6F64E36BD506}" presName="composite" presStyleCnt="0"/>
      <dgm:spPr/>
    </dgm:pt>
    <dgm:pt modelId="{ACC4C758-E7E1-E14A-8AF5-18C7C20839AE}" type="pres">
      <dgm:prSet presAssocID="{08CC11D9-450E-4E4C-ACC0-6F64E36BD506}" presName="background" presStyleLbl="node0" presStyleIdx="2" presStyleCnt="3"/>
      <dgm:spPr/>
    </dgm:pt>
    <dgm:pt modelId="{96BD5F5B-6E94-9447-BC9D-0168CA57C7D8}" type="pres">
      <dgm:prSet presAssocID="{08CC11D9-450E-4E4C-ACC0-6F64E36BD506}" presName="text" presStyleLbl="fgAcc0" presStyleIdx="2" presStyleCnt="3">
        <dgm:presLayoutVars>
          <dgm:chPref val="3"/>
        </dgm:presLayoutVars>
      </dgm:prSet>
      <dgm:spPr/>
    </dgm:pt>
    <dgm:pt modelId="{E72C7D03-B162-354C-8C36-1C0816CFE835}" type="pres">
      <dgm:prSet presAssocID="{08CC11D9-450E-4E4C-ACC0-6F64E36BD506}" presName="hierChild2" presStyleCnt="0"/>
      <dgm:spPr/>
    </dgm:pt>
  </dgm:ptLst>
  <dgm:cxnLst>
    <dgm:cxn modelId="{9C408A10-A2E6-4B79-AEAA-D290F5CA8DF5}" srcId="{00D94D00-8627-4BBD-85E2-B525E68CE926}" destId="{08CC11D9-450E-4E4C-ACC0-6F64E36BD506}" srcOrd="2" destOrd="0" parTransId="{3670E32E-5D0A-4EEC-84E8-5FFBDE45922B}" sibTransId="{098FED8E-67E2-46B2-AD96-FACEAA8D9B3C}"/>
    <dgm:cxn modelId="{27A07A15-7E77-9647-A01E-65077B636157}" type="presOf" srcId="{149253E1-CF75-4DF9-866F-C80EBC731FF8}" destId="{4FC0A01A-8D96-E847-9E23-8E8E3D11D56C}" srcOrd="0" destOrd="0" presId="urn:microsoft.com/office/officeart/2005/8/layout/hierarchy1"/>
    <dgm:cxn modelId="{346A7E41-CFEF-4FFA-99BE-3D1ECA7B15EE}" srcId="{00D94D00-8627-4BBD-85E2-B525E68CE926}" destId="{47D2E1D7-8189-44BB-8009-6C296DC35CEB}" srcOrd="0" destOrd="0" parTransId="{F55BD775-8B38-4C0D-B126-B9DF19CCE4CF}" sibTransId="{A9B33207-68FF-4F65-97A5-74C41BFBB9AF}"/>
    <dgm:cxn modelId="{18F98E53-4CD0-2748-A1FB-1A3D1AE7ACFD}" type="presOf" srcId="{08CC11D9-450E-4E4C-ACC0-6F64E36BD506}" destId="{96BD5F5B-6E94-9447-BC9D-0168CA57C7D8}" srcOrd="0" destOrd="0" presId="urn:microsoft.com/office/officeart/2005/8/layout/hierarchy1"/>
    <dgm:cxn modelId="{01DC4D68-8C00-45CC-B632-65CE8A7C2E97}" srcId="{00D94D00-8627-4BBD-85E2-B525E68CE926}" destId="{149253E1-CF75-4DF9-866F-C80EBC731FF8}" srcOrd="1" destOrd="0" parTransId="{06C8C6DB-0BC2-46D3-88F1-4EED5254714C}" sibTransId="{31F1FD45-1271-48E9-9D14-822B3DF32242}"/>
    <dgm:cxn modelId="{E36B8A76-4235-3C49-87D9-1C8EE1495DAF}" type="presOf" srcId="{00D94D00-8627-4BBD-85E2-B525E68CE926}" destId="{9011C2E9-0611-4240-8899-A6B60195646F}" srcOrd="0" destOrd="0" presId="urn:microsoft.com/office/officeart/2005/8/layout/hierarchy1"/>
    <dgm:cxn modelId="{F89D347E-4E03-3C49-A4E1-774161005573}" type="presOf" srcId="{47D2E1D7-8189-44BB-8009-6C296DC35CEB}" destId="{C98CD9C1-F3EF-E449-B57E-117D225D025D}" srcOrd="0" destOrd="0" presId="urn:microsoft.com/office/officeart/2005/8/layout/hierarchy1"/>
    <dgm:cxn modelId="{2161DEB9-BBA2-F841-9078-43836C303F51}" type="presParOf" srcId="{9011C2E9-0611-4240-8899-A6B60195646F}" destId="{C67D6D39-56BA-174A-BA42-E29986261F70}" srcOrd="0" destOrd="0" presId="urn:microsoft.com/office/officeart/2005/8/layout/hierarchy1"/>
    <dgm:cxn modelId="{33F2F041-EDE9-0D44-B0FB-C62AF9247D19}" type="presParOf" srcId="{C67D6D39-56BA-174A-BA42-E29986261F70}" destId="{28478AED-A87A-2042-AA3D-E48123E6672B}" srcOrd="0" destOrd="0" presId="urn:microsoft.com/office/officeart/2005/8/layout/hierarchy1"/>
    <dgm:cxn modelId="{35705EA5-F035-434D-8F08-6F30C4C2B93B}" type="presParOf" srcId="{28478AED-A87A-2042-AA3D-E48123E6672B}" destId="{17ED0D5E-CC2D-A749-A683-86AD7A4C3681}" srcOrd="0" destOrd="0" presId="urn:microsoft.com/office/officeart/2005/8/layout/hierarchy1"/>
    <dgm:cxn modelId="{381150CF-C443-6C4A-9B50-647CF323EF47}" type="presParOf" srcId="{28478AED-A87A-2042-AA3D-E48123E6672B}" destId="{C98CD9C1-F3EF-E449-B57E-117D225D025D}" srcOrd="1" destOrd="0" presId="urn:microsoft.com/office/officeart/2005/8/layout/hierarchy1"/>
    <dgm:cxn modelId="{32069BF6-E1A3-4E4E-A262-F3DA26AC03DA}" type="presParOf" srcId="{C67D6D39-56BA-174A-BA42-E29986261F70}" destId="{BB7366E0-EDFC-5144-86C1-E0566B56143C}" srcOrd="1" destOrd="0" presId="urn:microsoft.com/office/officeart/2005/8/layout/hierarchy1"/>
    <dgm:cxn modelId="{0FFCC118-54DF-4645-9B68-AAEF784BB074}" type="presParOf" srcId="{9011C2E9-0611-4240-8899-A6B60195646F}" destId="{00FEA3F6-0F07-C942-9B2B-3574AA9D6BFF}" srcOrd="1" destOrd="0" presId="urn:microsoft.com/office/officeart/2005/8/layout/hierarchy1"/>
    <dgm:cxn modelId="{99B1B0DF-7890-984E-87E3-7CB319C2A747}" type="presParOf" srcId="{00FEA3F6-0F07-C942-9B2B-3574AA9D6BFF}" destId="{5B58885A-3B8E-9647-8B5A-4B327A78180F}" srcOrd="0" destOrd="0" presId="urn:microsoft.com/office/officeart/2005/8/layout/hierarchy1"/>
    <dgm:cxn modelId="{ACB1DB54-858E-FB4C-AB15-15591AA98C7E}" type="presParOf" srcId="{5B58885A-3B8E-9647-8B5A-4B327A78180F}" destId="{76AAE8C0-E160-E748-9EBC-A15368D41542}" srcOrd="0" destOrd="0" presId="urn:microsoft.com/office/officeart/2005/8/layout/hierarchy1"/>
    <dgm:cxn modelId="{D4D26823-B86A-F441-87F1-7F6FC1ADFC8B}" type="presParOf" srcId="{5B58885A-3B8E-9647-8B5A-4B327A78180F}" destId="{4FC0A01A-8D96-E847-9E23-8E8E3D11D56C}" srcOrd="1" destOrd="0" presId="urn:microsoft.com/office/officeart/2005/8/layout/hierarchy1"/>
    <dgm:cxn modelId="{BC960E17-6311-E149-A349-93B4F2D9871B}" type="presParOf" srcId="{00FEA3F6-0F07-C942-9B2B-3574AA9D6BFF}" destId="{47205DC5-037E-9D4F-A65E-96422932FFE3}" srcOrd="1" destOrd="0" presId="urn:microsoft.com/office/officeart/2005/8/layout/hierarchy1"/>
    <dgm:cxn modelId="{CC2862CC-02F0-FC49-8567-6361FA0A7F06}" type="presParOf" srcId="{9011C2E9-0611-4240-8899-A6B60195646F}" destId="{2E4A465F-F113-604C-8F4D-77C52D09AE2C}" srcOrd="2" destOrd="0" presId="urn:microsoft.com/office/officeart/2005/8/layout/hierarchy1"/>
    <dgm:cxn modelId="{5A458D65-F236-4B48-AC9F-95A4C9A97988}" type="presParOf" srcId="{2E4A465F-F113-604C-8F4D-77C52D09AE2C}" destId="{8704DF83-3056-DE4E-B783-7A86152A0949}" srcOrd="0" destOrd="0" presId="urn:microsoft.com/office/officeart/2005/8/layout/hierarchy1"/>
    <dgm:cxn modelId="{7BE97372-80B1-A343-AFA8-17CB1C8485D7}" type="presParOf" srcId="{8704DF83-3056-DE4E-B783-7A86152A0949}" destId="{ACC4C758-E7E1-E14A-8AF5-18C7C20839AE}" srcOrd="0" destOrd="0" presId="urn:microsoft.com/office/officeart/2005/8/layout/hierarchy1"/>
    <dgm:cxn modelId="{189D97A5-37B1-6347-84E0-42431913628A}" type="presParOf" srcId="{8704DF83-3056-DE4E-B783-7A86152A0949}" destId="{96BD5F5B-6E94-9447-BC9D-0168CA57C7D8}" srcOrd="1" destOrd="0" presId="urn:microsoft.com/office/officeart/2005/8/layout/hierarchy1"/>
    <dgm:cxn modelId="{FB87EE2F-AAE7-D84C-B6D0-F01C922B0C34}" type="presParOf" srcId="{2E4A465F-F113-604C-8F4D-77C52D09AE2C}" destId="{E72C7D03-B162-354C-8C36-1C0816CFE83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822437F-12DE-4513-AC0B-CC4B7D861EE5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2588ECB-2DA8-4349-AE20-8419D9E6D131}">
      <dgm:prSet/>
      <dgm:spPr/>
      <dgm:t>
        <a:bodyPr/>
        <a:lstStyle/>
        <a:p>
          <a:r>
            <a:rPr lang="en-US" b="0" i="0" dirty="0"/>
            <a:t>CNNs can significantly enhance the performance of seismic fault detection.</a:t>
          </a:r>
          <a:endParaRPr lang="en-US" dirty="0"/>
        </a:p>
      </dgm:t>
    </dgm:pt>
    <dgm:pt modelId="{DCBCF13D-BE69-4972-93BC-2CE5DD4A1CAA}" type="parTrans" cxnId="{9DFE1F18-5A05-47C8-B8B5-E76DDC0FB419}">
      <dgm:prSet/>
      <dgm:spPr/>
      <dgm:t>
        <a:bodyPr/>
        <a:lstStyle/>
        <a:p>
          <a:endParaRPr lang="en-US"/>
        </a:p>
      </dgm:t>
    </dgm:pt>
    <dgm:pt modelId="{929326C2-B73A-4338-85BA-7A75A7C77B72}" type="sibTrans" cxnId="{9DFE1F18-5A05-47C8-B8B5-E76DDC0FB41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C75BD4D-C919-4A60-BA30-A38E6F7693E2}">
      <dgm:prSet/>
      <dgm:spPr/>
      <dgm:t>
        <a:bodyPr/>
        <a:lstStyle/>
        <a:p>
          <a:r>
            <a:rPr lang="en-IN" dirty="0"/>
            <a:t>Highly</a:t>
          </a:r>
        </a:p>
        <a:p>
          <a:r>
            <a:rPr lang="en-IN" dirty="0"/>
            <a:t>cost effectiveness.</a:t>
          </a:r>
          <a:endParaRPr lang="en-US" dirty="0"/>
        </a:p>
      </dgm:t>
    </dgm:pt>
    <dgm:pt modelId="{2501DC3C-B5A3-4FEA-9BFC-2286A5F2A5F7}" type="parTrans" cxnId="{4D042006-71F1-480C-B0A2-A9341E5C3073}">
      <dgm:prSet/>
      <dgm:spPr/>
      <dgm:t>
        <a:bodyPr/>
        <a:lstStyle/>
        <a:p>
          <a:endParaRPr lang="en-US"/>
        </a:p>
      </dgm:t>
    </dgm:pt>
    <dgm:pt modelId="{CC2B51F0-ED91-4328-BA7E-4642D7020D40}" type="sibTrans" cxnId="{4D042006-71F1-480C-B0A2-A9341E5C307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54C9F3B0-6D73-4F7C-915F-54E8ACDD215C}">
      <dgm:prSet/>
      <dgm:spPr/>
      <dgm:t>
        <a:bodyPr/>
        <a:lstStyle/>
        <a:p>
          <a:r>
            <a:rPr lang="en-US" b="0" i="0" dirty="0"/>
            <a:t>Proposed method can reduce the time and effort required for fault detection</a:t>
          </a:r>
          <a:endParaRPr lang="en-US" dirty="0"/>
        </a:p>
      </dgm:t>
    </dgm:pt>
    <dgm:pt modelId="{7A58160B-0E23-4EEB-A920-6174A294567B}" type="parTrans" cxnId="{BE777A7B-1F44-4AC8-A4AE-ABF9C727EB9F}">
      <dgm:prSet/>
      <dgm:spPr/>
      <dgm:t>
        <a:bodyPr/>
        <a:lstStyle/>
        <a:p>
          <a:endParaRPr lang="en-US"/>
        </a:p>
      </dgm:t>
    </dgm:pt>
    <dgm:pt modelId="{D0DCE966-0655-4D29-A944-6FA2611B9EF0}" type="sibTrans" cxnId="{BE777A7B-1F44-4AC8-A4AE-ABF9C727EB9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ABC0903-47B1-4CC5-A9AD-63B3A0566ED0}">
      <dgm:prSet/>
      <dgm:spPr/>
      <dgm:t>
        <a:bodyPr/>
        <a:lstStyle/>
        <a:p>
          <a:r>
            <a:rPr lang="en-US" b="0" i="0" dirty="0"/>
            <a:t>Improving the accuracy of the results</a:t>
          </a:r>
          <a:endParaRPr lang="en-US" dirty="0"/>
        </a:p>
      </dgm:t>
    </dgm:pt>
    <dgm:pt modelId="{F66D7239-CF74-476E-AB99-376CCB89E0BD}" type="parTrans" cxnId="{07C5548F-4C0D-4BA1-918D-FB827E4AB57A}">
      <dgm:prSet/>
      <dgm:spPr/>
      <dgm:t>
        <a:bodyPr/>
        <a:lstStyle/>
        <a:p>
          <a:endParaRPr lang="en-US"/>
        </a:p>
      </dgm:t>
    </dgm:pt>
    <dgm:pt modelId="{E5DF9F4C-21F5-4E85-9757-9984C909A0A8}" type="sibTrans" cxnId="{07C5548F-4C0D-4BA1-918D-FB827E4AB57A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61133487-2AAD-8A47-8E37-D7876AE6EF5C}" type="pres">
      <dgm:prSet presAssocID="{3822437F-12DE-4513-AC0B-CC4B7D861EE5}" presName="Name0" presStyleCnt="0">
        <dgm:presLayoutVars>
          <dgm:animLvl val="lvl"/>
          <dgm:resizeHandles val="exact"/>
        </dgm:presLayoutVars>
      </dgm:prSet>
      <dgm:spPr/>
    </dgm:pt>
    <dgm:pt modelId="{92DB71A5-A3EA-CB41-B66D-1DD30F1974C9}" type="pres">
      <dgm:prSet presAssocID="{52588ECB-2DA8-4349-AE20-8419D9E6D131}" presName="compositeNode" presStyleCnt="0">
        <dgm:presLayoutVars>
          <dgm:bulletEnabled val="1"/>
        </dgm:presLayoutVars>
      </dgm:prSet>
      <dgm:spPr/>
    </dgm:pt>
    <dgm:pt modelId="{E81C1249-4CCC-674E-8C92-7E9658612ABE}" type="pres">
      <dgm:prSet presAssocID="{52588ECB-2DA8-4349-AE20-8419D9E6D131}" presName="bgRect" presStyleLbl="bgAccFollowNode1" presStyleIdx="0" presStyleCnt="4"/>
      <dgm:spPr/>
    </dgm:pt>
    <dgm:pt modelId="{13E0444D-EB20-714F-8B16-D0382B925654}" type="pres">
      <dgm:prSet presAssocID="{929326C2-B73A-4338-85BA-7A75A7C77B72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B732CE77-E758-D948-8FD4-7FA49E3E6891}" type="pres">
      <dgm:prSet presAssocID="{52588ECB-2DA8-4349-AE20-8419D9E6D131}" presName="bottomLine" presStyleLbl="alignNode1" presStyleIdx="1" presStyleCnt="8">
        <dgm:presLayoutVars/>
      </dgm:prSet>
      <dgm:spPr/>
    </dgm:pt>
    <dgm:pt modelId="{C7A90C27-8EE1-3047-BE9F-B6A392D3F6BF}" type="pres">
      <dgm:prSet presAssocID="{52588ECB-2DA8-4349-AE20-8419D9E6D131}" presName="nodeText" presStyleLbl="bgAccFollowNode1" presStyleIdx="0" presStyleCnt="4">
        <dgm:presLayoutVars>
          <dgm:bulletEnabled val="1"/>
        </dgm:presLayoutVars>
      </dgm:prSet>
      <dgm:spPr/>
    </dgm:pt>
    <dgm:pt modelId="{8B776A5A-431E-AF4C-911F-612BC315AD2F}" type="pres">
      <dgm:prSet presAssocID="{929326C2-B73A-4338-85BA-7A75A7C77B72}" presName="sibTrans" presStyleCnt="0"/>
      <dgm:spPr/>
    </dgm:pt>
    <dgm:pt modelId="{6C8BA3F1-E99C-B845-96E9-E05AC537CE23}" type="pres">
      <dgm:prSet presAssocID="{BC75BD4D-C919-4A60-BA30-A38E6F7693E2}" presName="compositeNode" presStyleCnt="0">
        <dgm:presLayoutVars>
          <dgm:bulletEnabled val="1"/>
        </dgm:presLayoutVars>
      </dgm:prSet>
      <dgm:spPr/>
    </dgm:pt>
    <dgm:pt modelId="{142F100A-CB42-174C-8F6F-F5E8F6298E60}" type="pres">
      <dgm:prSet presAssocID="{BC75BD4D-C919-4A60-BA30-A38E6F7693E2}" presName="bgRect" presStyleLbl="bgAccFollowNode1" presStyleIdx="1" presStyleCnt="4"/>
      <dgm:spPr/>
    </dgm:pt>
    <dgm:pt modelId="{85C37593-2207-804D-8991-64AE6BC023F8}" type="pres">
      <dgm:prSet presAssocID="{CC2B51F0-ED91-4328-BA7E-4642D7020D40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376ACDEC-A471-794A-84CA-F508096A47E0}" type="pres">
      <dgm:prSet presAssocID="{BC75BD4D-C919-4A60-BA30-A38E6F7693E2}" presName="bottomLine" presStyleLbl="alignNode1" presStyleIdx="3" presStyleCnt="8">
        <dgm:presLayoutVars/>
      </dgm:prSet>
      <dgm:spPr/>
    </dgm:pt>
    <dgm:pt modelId="{B81D46D0-B069-F84B-9211-3A85ED95FB0B}" type="pres">
      <dgm:prSet presAssocID="{BC75BD4D-C919-4A60-BA30-A38E6F7693E2}" presName="nodeText" presStyleLbl="bgAccFollowNode1" presStyleIdx="1" presStyleCnt="4">
        <dgm:presLayoutVars>
          <dgm:bulletEnabled val="1"/>
        </dgm:presLayoutVars>
      </dgm:prSet>
      <dgm:spPr/>
    </dgm:pt>
    <dgm:pt modelId="{40628EA7-BE39-7B4B-912C-019040FE0786}" type="pres">
      <dgm:prSet presAssocID="{CC2B51F0-ED91-4328-BA7E-4642D7020D40}" presName="sibTrans" presStyleCnt="0"/>
      <dgm:spPr/>
    </dgm:pt>
    <dgm:pt modelId="{A58AA5E0-0C30-4C4A-A1AB-484CC73AEC6E}" type="pres">
      <dgm:prSet presAssocID="{54C9F3B0-6D73-4F7C-915F-54E8ACDD215C}" presName="compositeNode" presStyleCnt="0">
        <dgm:presLayoutVars>
          <dgm:bulletEnabled val="1"/>
        </dgm:presLayoutVars>
      </dgm:prSet>
      <dgm:spPr/>
    </dgm:pt>
    <dgm:pt modelId="{61272E9F-2986-3D48-B977-4DA9DCAE0BAE}" type="pres">
      <dgm:prSet presAssocID="{54C9F3B0-6D73-4F7C-915F-54E8ACDD215C}" presName="bgRect" presStyleLbl="bgAccFollowNode1" presStyleIdx="2" presStyleCnt="4"/>
      <dgm:spPr/>
    </dgm:pt>
    <dgm:pt modelId="{E5D8A873-DE23-0942-AEF6-56E0394AEABF}" type="pres">
      <dgm:prSet presAssocID="{D0DCE966-0655-4D29-A944-6FA2611B9EF0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953BD9FD-38CF-A244-9A90-5AA634A82D1F}" type="pres">
      <dgm:prSet presAssocID="{54C9F3B0-6D73-4F7C-915F-54E8ACDD215C}" presName="bottomLine" presStyleLbl="alignNode1" presStyleIdx="5" presStyleCnt="8">
        <dgm:presLayoutVars/>
      </dgm:prSet>
      <dgm:spPr/>
    </dgm:pt>
    <dgm:pt modelId="{FE5BE215-4B08-984E-8B0F-04BC39AD8C76}" type="pres">
      <dgm:prSet presAssocID="{54C9F3B0-6D73-4F7C-915F-54E8ACDD215C}" presName="nodeText" presStyleLbl="bgAccFollowNode1" presStyleIdx="2" presStyleCnt="4">
        <dgm:presLayoutVars>
          <dgm:bulletEnabled val="1"/>
        </dgm:presLayoutVars>
      </dgm:prSet>
      <dgm:spPr/>
    </dgm:pt>
    <dgm:pt modelId="{B7246C13-4C3A-0944-8E55-D4301E0578CF}" type="pres">
      <dgm:prSet presAssocID="{D0DCE966-0655-4D29-A944-6FA2611B9EF0}" presName="sibTrans" presStyleCnt="0"/>
      <dgm:spPr/>
    </dgm:pt>
    <dgm:pt modelId="{8FF8DE3F-E6F8-2B42-A66F-087E77CDBE9A}" type="pres">
      <dgm:prSet presAssocID="{0ABC0903-47B1-4CC5-A9AD-63B3A0566ED0}" presName="compositeNode" presStyleCnt="0">
        <dgm:presLayoutVars>
          <dgm:bulletEnabled val="1"/>
        </dgm:presLayoutVars>
      </dgm:prSet>
      <dgm:spPr/>
    </dgm:pt>
    <dgm:pt modelId="{25AF129A-13CB-AA41-8F9E-DF7F6AC0F175}" type="pres">
      <dgm:prSet presAssocID="{0ABC0903-47B1-4CC5-A9AD-63B3A0566ED0}" presName="bgRect" presStyleLbl="bgAccFollowNode1" presStyleIdx="3" presStyleCnt="4"/>
      <dgm:spPr/>
    </dgm:pt>
    <dgm:pt modelId="{B2DD4EE3-6E00-014B-9943-D8C3963AB09D}" type="pres">
      <dgm:prSet presAssocID="{E5DF9F4C-21F5-4E85-9757-9984C909A0A8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601DDC10-25E4-3448-9309-AB2D86712B24}" type="pres">
      <dgm:prSet presAssocID="{0ABC0903-47B1-4CC5-A9AD-63B3A0566ED0}" presName="bottomLine" presStyleLbl="alignNode1" presStyleIdx="7" presStyleCnt="8">
        <dgm:presLayoutVars/>
      </dgm:prSet>
      <dgm:spPr/>
    </dgm:pt>
    <dgm:pt modelId="{F4CC84F8-B380-064F-83E7-646532BC7918}" type="pres">
      <dgm:prSet presAssocID="{0ABC0903-47B1-4CC5-A9AD-63B3A0566ED0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DDACAA03-30CB-6340-B6B5-6006E8BD8513}" type="presOf" srcId="{0ABC0903-47B1-4CC5-A9AD-63B3A0566ED0}" destId="{25AF129A-13CB-AA41-8F9E-DF7F6AC0F175}" srcOrd="0" destOrd="0" presId="urn:microsoft.com/office/officeart/2016/7/layout/BasicLinearProcessNumbered"/>
    <dgm:cxn modelId="{4D042006-71F1-480C-B0A2-A9341E5C3073}" srcId="{3822437F-12DE-4513-AC0B-CC4B7D861EE5}" destId="{BC75BD4D-C919-4A60-BA30-A38E6F7693E2}" srcOrd="1" destOrd="0" parTransId="{2501DC3C-B5A3-4FEA-9BFC-2286A5F2A5F7}" sibTransId="{CC2B51F0-ED91-4328-BA7E-4642D7020D40}"/>
    <dgm:cxn modelId="{E8C3310E-0D75-5949-9BD2-BC9E408C7658}" type="presOf" srcId="{E5DF9F4C-21F5-4E85-9757-9984C909A0A8}" destId="{B2DD4EE3-6E00-014B-9943-D8C3963AB09D}" srcOrd="0" destOrd="0" presId="urn:microsoft.com/office/officeart/2016/7/layout/BasicLinearProcessNumbered"/>
    <dgm:cxn modelId="{E365CA0F-DEE9-8645-8D5D-989D01CC0ABC}" type="presOf" srcId="{BC75BD4D-C919-4A60-BA30-A38E6F7693E2}" destId="{142F100A-CB42-174C-8F6F-F5E8F6298E60}" srcOrd="0" destOrd="0" presId="urn:microsoft.com/office/officeart/2016/7/layout/BasicLinearProcessNumbered"/>
    <dgm:cxn modelId="{8AB56514-0CF5-EA4E-9C2B-75B707F075F5}" type="presOf" srcId="{CC2B51F0-ED91-4328-BA7E-4642D7020D40}" destId="{85C37593-2207-804D-8991-64AE6BC023F8}" srcOrd="0" destOrd="0" presId="urn:microsoft.com/office/officeart/2016/7/layout/BasicLinearProcessNumbered"/>
    <dgm:cxn modelId="{9DFE1F18-5A05-47C8-B8B5-E76DDC0FB419}" srcId="{3822437F-12DE-4513-AC0B-CC4B7D861EE5}" destId="{52588ECB-2DA8-4349-AE20-8419D9E6D131}" srcOrd="0" destOrd="0" parTransId="{DCBCF13D-BE69-4972-93BC-2CE5DD4A1CAA}" sibTransId="{929326C2-B73A-4338-85BA-7A75A7C77B72}"/>
    <dgm:cxn modelId="{309BB41D-1658-F941-8598-B5CDC04DF99F}" type="presOf" srcId="{52588ECB-2DA8-4349-AE20-8419D9E6D131}" destId="{C7A90C27-8EE1-3047-BE9F-B6A392D3F6BF}" srcOrd="1" destOrd="0" presId="urn:microsoft.com/office/officeart/2016/7/layout/BasicLinearProcessNumbered"/>
    <dgm:cxn modelId="{5698F41D-4EAC-6E49-BC7A-85D102915F04}" type="presOf" srcId="{54C9F3B0-6D73-4F7C-915F-54E8ACDD215C}" destId="{FE5BE215-4B08-984E-8B0F-04BC39AD8C76}" srcOrd="1" destOrd="0" presId="urn:microsoft.com/office/officeart/2016/7/layout/BasicLinearProcessNumbered"/>
    <dgm:cxn modelId="{A1668E20-7CD9-9D45-8DC8-0775E10C0043}" type="presOf" srcId="{54C9F3B0-6D73-4F7C-915F-54E8ACDD215C}" destId="{61272E9F-2986-3D48-B977-4DA9DCAE0BAE}" srcOrd="0" destOrd="0" presId="urn:microsoft.com/office/officeart/2016/7/layout/BasicLinearProcessNumbered"/>
    <dgm:cxn modelId="{BE777A7B-1F44-4AC8-A4AE-ABF9C727EB9F}" srcId="{3822437F-12DE-4513-AC0B-CC4B7D861EE5}" destId="{54C9F3B0-6D73-4F7C-915F-54E8ACDD215C}" srcOrd="2" destOrd="0" parTransId="{7A58160B-0E23-4EEB-A920-6174A294567B}" sibTransId="{D0DCE966-0655-4D29-A944-6FA2611B9EF0}"/>
    <dgm:cxn modelId="{07C5548F-4C0D-4BA1-918D-FB827E4AB57A}" srcId="{3822437F-12DE-4513-AC0B-CC4B7D861EE5}" destId="{0ABC0903-47B1-4CC5-A9AD-63B3A0566ED0}" srcOrd="3" destOrd="0" parTransId="{F66D7239-CF74-476E-AB99-376CCB89E0BD}" sibTransId="{E5DF9F4C-21F5-4E85-9757-9984C909A0A8}"/>
    <dgm:cxn modelId="{656BD6B7-ADA2-9648-84A6-4FE60D1AA68C}" type="presOf" srcId="{D0DCE966-0655-4D29-A944-6FA2611B9EF0}" destId="{E5D8A873-DE23-0942-AEF6-56E0394AEABF}" srcOrd="0" destOrd="0" presId="urn:microsoft.com/office/officeart/2016/7/layout/BasicLinearProcessNumbered"/>
    <dgm:cxn modelId="{987DEBBA-9DCF-0343-AA9F-369256014828}" type="presOf" srcId="{BC75BD4D-C919-4A60-BA30-A38E6F7693E2}" destId="{B81D46D0-B069-F84B-9211-3A85ED95FB0B}" srcOrd="1" destOrd="0" presId="urn:microsoft.com/office/officeart/2016/7/layout/BasicLinearProcessNumbered"/>
    <dgm:cxn modelId="{D2B08ABE-5CAA-FE46-A4FE-F9286D920B1C}" type="presOf" srcId="{929326C2-B73A-4338-85BA-7A75A7C77B72}" destId="{13E0444D-EB20-714F-8B16-D0382B925654}" srcOrd="0" destOrd="0" presId="urn:microsoft.com/office/officeart/2016/7/layout/BasicLinearProcessNumbered"/>
    <dgm:cxn modelId="{8EBD86CA-8266-B545-8345-6998A5AC11D9}" type="presOf" srcId="{0ABC0903-47B1-4CC5-A9AD-63B3A0566ED0}" destId="{F4CC84F8-B380-064F-83E7-646532BC7918}" srcOrd="1" destOrd="0" presId="urn:microsoft.com/office/officeart/2016/7/layout/BasicLinearProcessNumbered"/>
    <dgm:cxn modelId="{76CF28CC-45EF-384A-B312-38D867490D10}" type="presOf" srcId="{3822437F-12DE-4513-AC0B-CC4B7D861EE5}" destId="{61133487-2AAD-8A47-8E37-D7876AE6EF5C}" srcOrd="0" destOrd="0" presId="urn:microsoft.com/office/officeart/2016/7/layout/BasicLinearProcessNumbered"/>
    <dgm:cxn modelId="{59C559DC-CEC8-F24C-80EF-5212B94CFDE6}" type="presOf" srcId="{52588ECB-2DA8-4349-AE20-8419D9E6D131}" destId="{E81C1249-4CCC-674E-8C92-7E9658612ABE}" srcOrd="0" destOrd="0" presId="urn:microsoft.com/office/officeart/2016/7/layout/BasicLinearProcessNumbered"/>
    <dgm:cxn modelId="{744E0D3F-437C-F142-9C43-2E5B20563C73}" type="presParOf" srcId="{61133487-2AAD-8A47-8E37-D7876AE6EF5C}" destId="{92DB71A5-A3EA-CB41-B66D-1DD30F1974C9}" srcOrd="0" destOrd="0" presId="urn:microsoft.com/office/officeart/2016/7/layout/BasicLinearProcessNumbered"/>
    <dgm:cxn modelId="{90F6C91B-9FCE-BD4B-9B57-CE1BF8245DA6}" type="presParOf" srcId="{92DB71A5-A3EA-CB41-B66D-1DD30F1974C9}" destId="{E81C1249-4CCC-674E-8C92-7E9658612ABE}" srcOrd="0" destOrd="0" presId="urn:microsoft.com/office/officeart/2016/7/layout/BasicLinearProcessNumbered"/>
    <dgm:cxn modelId="{A182D010-3C25-834A-BB37-5260EBA96F44}" type="presParOf" srcId="{92DB71A5-A3EA-CB41-B66D-1DD30F1974C9}" destId="{13E0444D-EB20-714F-8B16-D0382B925654}" srcOrd="1" destOrd="0" presId="urn:microsoft.com/office/officeart/2016/7/layout/BasicLinearProcessNumbered"/>
    <dgm:cxn modelId="{191A69AE-B3D2-9345-9A98-3DC2E7B1F90E}" type="presParOf" srcId="{92DB71A5-A3EA-CB41-B66D-1DD30F1974C9}" destId="{B732CE77-E758-D948-8FD4-7FA49E3E6891}" srcOrd="2" destOrd="0" presId="urn:microsoft.com/office/officeart/2016/7/layout/BasicLinearProcessNumbered"/>
    <dgm:cxn modelId="{8B1982FC-0437-A14F-AC22-76DADBD67D59}" type="presParOf" srcId="{92DB71A5-A3EA-CB41-B66D-1DD30F1974C9}" destId="{C7A90C27-8EE1-3047-BE9F-B6A392D3F6BF}" srcOrd="3" destOrd="0" presId="urn:microsoft.com/office/officeart/2016/7/layout/BasicLinearProcessNumbered"/>
    <dgm:cxn modelId="{03772C31-0607-C049-8CE8-65F035E8D899}" type="presParOf" srcId="{61133487-2AAD-8A47-8E37-D7876AE6EF5C}" destId="{8B776A5A-431E-AF4C-911F-612BC315AD2F}" srcOrd="1" destOrd="0" presId="urn:microsoft.com/office/officeart/2016/7/layout/BasicLinearProcessNumbered"/>
    <dgm:cxn modelId="{68E1492F-B681-C44B-B81D-C295EB879BAF}" type="presParOf" srcId="{61133487-2AAD-8A47-8E37-D7876AE6EF5C}" destId="{6C8BA3F1-E99C-B845-96E9-E05AC537CE23}" srcOrd="2" destOrd="0" presId="urn:microsoft.com/office/officeart/2016/7/layout/BasicLinearProcessNumbered"/>
    <dgm:cxn modelId="{A16877BB-8FD7-DC42-B6D8-67D06B635FE6}" type="presParOf" srcId="{6C8BA3F1-E99C-B845-96E9-E05AC537CE23}" destId="{142F100A-CB42-174C-8F6F-F5E8F6298E60}" srcOrd="0" destOrd="0" presId="urn:microsoft.com/office/officeart/2016/7/layout/BasicLinearProcessNumbered"/>
    <dgm:cxn modelId="{0BD06EE5-711C-C740-9C87-8A4BAC7C0488}" type="presParOf" srcId="{6C8BA3F1-E99C-B845-96E9-E05AC537CE23}" destId="{85C37593-2207-804D-8991-64AE6BC023F8}" srcOrd="1" destOrd="0" presId="urn:microsoft.com/office/officeart/2016/7/layout/BasicLinearProcessNumbered"/>
    <dgm:cxn modelId="{494D84AE-9553-4D41-B8A4-7143119D58DE}" type="presParOf" srcId="{6C8BA3F1-E99C-B845-96E9-E05AC537CE23}" destId="{376ACDEC-A471-794A-84CA-F508096A47E0}" srcOrd="2" destOrd="0" presId="urn:microsoft.com/office/officeart/2016/7/layout/BasicLinearProcessNumbered"/>
    <dgm:cxn modelId="{B3C7FA1D-13AF-A74E-861D-2F16CBEEC9D3}" type="presParOf" srcId="{6C8BA3F1-E99C-B845-96E9-E05AC537CE23}" destId="{B81D46D0-B069-F84B-9211-3A85ED95FB0B}" srcOrd="3" destOrd="0" presId="urn:microsoft.com/office/officeart/2016/7/layout/BasicLinearProcessNumbered"/>
    <dgm:cxn modelId="{BBF42298-3335-584A-8FF3-9B44E14A7A7C}" type="presParOf" srcId="{61133487-2AAD-8A47-8E37-D7876AE6EF5C}" destId="{40628EA7-BE39-7B4B-912C-019040FE0786}" srcOrd="3" destOrd="0" presId="urn:microsoft.com/office/officeart/2016/7/layout/BasicLinearProcessNumbered"/>
    <dgm:cxn modelId="{E0E62BEB-AC63-FF4A-B0F2-7C166D3F8615}" type="presParOf" srcId="{61133487-2AAD-8A47-8E37-D7876AE6EF5C}" destId="{A58AA5E0-0C30-4C4A-A1AB-484CC73AEC6E}" srcOrd="4" destOrd="0" presId="urn:microsoft.com/office/officeart/2016/7/layout/BasicLinearProcessNumbered"/>
    <dgm:cxn modelId="{2EAD3E9E-A48C-3C43-8BD9-475CC4FF1893}" type="presParOf" srcId="{A58AA5E0-0C30-4C4A-A1AB-484CC73AEC6E}" destId="{61272E9F-2986-3D48-B977-4DA9DCAE0BAE}" srcOrd="0" destOrd="0" presId="urn:microsoft.com/office/officeart/2016/7/layout/BasicLinearProcessNumbered"/>
    <dgm:cxn modelId="{E1F3CF59-9BD9-4B48-9102-F79208AC0D37}" type="presParOf" srcId="{A58AA5E0-0C30-4C4A-A1AB-484CC73AEC6E}" destId="{E5D8A873-DE23-0942-AEF6-56E0394AEABF}" srcOrd="1" destOrd="0" presId="urn:microsoft.com/office/officeart/2016/7/layout/BasicLinearProcessNumbered"/>
    <dgm:cxn modelId="{F2AF6FE7-8405-B341-B155-DEB728BB451A}" type="presParOf" srcId="{A58AA5E0-0C30-4C4A-A1AB-484CC73AEC6E}" destId="{953BD9FD-38CF-A244-9A90-5AA634A82D1F}" srcOrd="2" destOrd="0" presId="urn:microsoft.com/office/officeart/2016/7/layout/BasicLinearProcessNumbered"/>
    <dgm:cxn modelId="{903A0F6E-105E-CE45-A6A0-CF6759EC30F9}" type="presParOf" srcId="{A58AA5E0-0C30-4C4A-A1AB-484CC73AEC6E}" destId="{FE5BE215-4B08-984E-8B0F-04BC39AD8C76}" srcOrd="3" destOrd="0" presId="urn:microsoft.com/office/officeart/2016/7/layout/BasicLinearProcessNumbered"/>
    <dgm:cxn modelId="{063823CF-E5F5-884F-8DDA-854E8C392498}" type="presParOf" srcId="{61133487-2AAD-8A47-8E37-D7876AE6EF5C}" destId="{B7246C13-4C3A-0944-8E55-D4301E0578CF}" srcOrd="5" destOrd="0" presId="urn:microsoft.com/office/officeart/2016/7/layout/BasicLinearProcessNumbered"/>
    <dgm:cxn modelId="{86ADAEE3-FE8B-EF44-87D7-EE96515AC193}" type="presParOf" srcId="{61133487-2AAD-8A47-8E37-D7876AE6EF5C}" destId="{8FF8DE3F-E6F8-2B42-A66F-087E77CDBE9A}" srcOrd="6" destOrd="0" presId="urn:microsoft.com/office/officeart/2016/7/layout/BasicLinearProcessNumbered"/>
    <dgm:cxn modelId="{AD716616-832D-1B49-9E4C-C265612A84DD}" type="presParOf" srcId="{8FF8DE3F-E6F8-2B42-A66F-087E77CDBE9A}" destId="{25AF129A-13CB-AA41-8F9E-DF7F6AC0F175}" srcOrd="0" destOrd="0" presId="urn:microsoft.com/office/officeart/2016/7/layout/BasicLinearProcessNumbered"/>
    <dgm:cxn modelId="{96EDB804-D2B6-9F4D-9594-7112C9AA145E}" type="presParOf" srcId="{8FF8DE3F-E6F8-2B42-A66F-087E77CDBE9A}" destId="{B2DD4EE3-6E00-014B-9943-D8C3963AB09D}" srcOrd="1" destOrd="0" presId="urn:microsoft.com/office/officeart/2016/7/layout/BasicLinearProcessNumbered"/>
    <dgm:cxn modelId="{FF83CF88-F496-6845-979C-571CDDA356C7}" type="presParOf" srcId="{8FF8DE3F-E6F8-2B42-A66F-087E77CDBE9A}" destId="{601DDC10-25E4-3448-9309-AB2D86712B24}" srcOrd="2" destOrd="0" presId="urn:microsoft.com/office/officeart/2016/7/layout/BasicLinearProcessNumbered"/>
    <dgm:cxn modelId="{07F42668-134B-1C4C-B811-4224A80B31E9}" type="presParOf" srcId="{8FF8DE3F-E6F8-2B42-A66F-087E77CDBE9A}" destId="{F4CC84F8-B380-064F-83E7-646532BC7918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29247-917D-6945-B7F8-626C660CA365}">
      <dsp:nvSpPr>
        <dsp:cNvPr id="0" name=""/>
        <dsp:cNvSpPr/>
      </dsp:nvSpPr>
      <dsp:spPr>
        <a:xfrm>
          <a:off x="0" y="1637"/>
          <a:ext cx="476594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4FAB1-09C7-2B47-AF26-85D96A464ED0}">
      <dsp:nvSpPr>
        <dsp:cNvPr id="0" name=""/>
        <dsp:cNvSpPr/>
      </dsp:nvSpPr>
      <dsp:spPr>
        <a:xfrm>
          <a:off x="0" y="1637"/>
          <a:ext cx="4765949" cy="1116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An energy input is utilized to transmit a wave into the subsurface. </a:t>
          </a:r>
          <a:endParaRPr lang="en-US" sz="2400" kern="1200"/>
        </a:p>
      </dsp:txBody>
      <dsp:txXfrm>
        <a:off x="0" y="1637"/>
        <a:ext cx="4765949" cy="1116733"/>
      </dsp:txXfrm>
    </dsp:sp>
    <dsp:sp modelId="{000C89D0-B97B-5041-98D9-117F6D682520}">
      <dsp:nvSpPr>
        <dsp:cNvPr id="0" name=""/>
        <dsp:cNvSpPr/>
      </dsp:nvSpPr>
      <dsp:spPr>
        <a:xfrm>
          <a:off x="0" y="1118371"/>
          <a:ext cx="4765949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FFE022-8A10-AC4C-9006-D4BC65A17AB2}">
      <dsp:nvSpPr>
        <dsp:cNvPr id="0" name=""/>
        <dsp:cNvSpPr/>
      </dsp:nvSpPr>
      <dsp:spPr>
        <a:xfrm>
          <a:off x="0" y="1118371"/>
          <a:ext cx="4765949" cy="1116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</a:t>
          </a:r>
          <a:r>
            <a:rPr lang="en-US" sz="2400" b="0" i="0" kern="1200"/>
            <a:t>ave interacts with rock layers and undergoes various effects.</a:t>
          </a:r>
          <a:endParaRPr lang="en-US" sz="2400" kern="1200"/>
        </a:p>
      </dsp:txBody>
      <dsp:txXfrm>
        <a:off x="0" y="1118371"/>
        <a:ext cx="4765949" cy="1116733"/>
      </dsp:txXfrm>
    </dsp:sp>
    <dsp:sp modelId="{3B9F21CD-DCED-0747-89B1-AE766BA7D9D9}">
      <dsp:nvSpPr>
        <dsp:cNvPr id="0" name=""/>
        <dsp:cNvSpPr/>
      </dsp:nvSpPr>
      <dsp:spPr>
        <a:xfrm>
          <a:off x="0" y="2235104"/>
          <a:ext cx="4765949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828DA7-D0C8-E04D-A08B-BE33516DBBBE}">
      <dsp:nvSpPr>
        <dsp:cNvPr id="0" name=""/>
        <dsp:cNvSpPr/>
      </dsp:nvSpPr>
      <dsp:spPr>
        <a:xfrm>
          <a:off x="0" y="2235104"/>
          <a:ext cx="4765949" cy="1116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</a:t>
          </a:r>
          <a:r>
            <a:rPr lang="en-US" sz="2400" b="0" i="0" kern="1200"/>
            <a:t>ravel duration of the wave is detected by geophones.</a:t>
          </a:r>
          <a:endParaRPr lang="en-US" sz="2400" kern="1200"/>
        </a:p>
      </dsp:txBody>
      <dsp:txXfrm>
        <a:off x="0" y="2235104"/>
        <a:ext cx="4765949" cy="1116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34A4BF-1147-4E0A-9E63-C0012E0E2D16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5BC41-4E6E-4111-A954-42F7598B9D2A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D96059-8D14-4F2D-AFAD-6CDF28FBA18A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Data is processed and analyzed to identify anomalies that indicate the presence of faults.</a:t>
          </a:r>
          <a:endParaRPr lang="en-US" sz="1600" kern="1200" dirty="0"/>
        </a:p>
      </dsp:txBody>
      <dsp:txXfrm>
        <a:off x="1834517" y="469890"/>
        <a:ext cx="3148942" cy="1335915"/>
      </dsp:txXfrm>
    </dsp:sp>
    <dsp:sp modelId="{AB58B6F2-FDB6-4A7C-AD39-F9231332BEE3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E812EC-6762-4E58-AE17-02C0D55F7EBB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E7BDB-531C-4CD0-8F4C-319C192438A6}">
      <dsp:nvSpPr>
        <dsp:cNvPr id="0" name=""/>
        <dsp:cNvSpPr/>
      </dsp:nvSpPr>
      <dsp:spPr>
        <a:xfrm>
          <a:off x="7154322" y="666850"/>
          <a:ext cx="3148942" cy="941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First, the seismic data is preprocessed to remove noise and other artifacts</a:t>
          </a:r>
        </a:p>
        <a:p>
          <a:pPr marL="0" lvl="0" indent="0" algn="l" defTabSz="711200"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7154322" y="666850"/>
        <a:ext cx="3148942" cy="941993"/>
      </dsp:txXfrm>
    </dsp:sp>
    <dsp:sp modelId="{903F7154-AEF2-4B85-A65E-8E16977EFE91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F546F5-9573-4715-A3AB-B180C85F135E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FA665A-CD94-462F-A74D-36031766D1CA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Preprocessed data is then divided into segments, which are small subsets of the seismic data that can be analyzed independently</a:t>
          </a:r>
          <a:r>
            <a:rPr lang="en-US" sz="1600" b="0" i="0" kern="1200" dirty="0"/>
            <a:t>.</a:t>
          </a:r>
          <a:endParaRPr lang="en-US" sz="1600" kern="1200" dirty="0"/>
        </a:p>
      </dsp:txBody>
      <dsp:txXfrm>
        <a:off x="1834517" y="2545532"/>
        <a:ext cx="3148942" cy="1335915"/>
      </dsp:txXfrm>
    </dsp:sp>
    <dsp:sp modelId="{D3541EE6-50EB-41CC-A6F9-D23D68FD21FE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F6C3B-C36A-4D40-9CF3-E031D14AED37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EBC397-D7D5-422A-8599-EF7952E567B9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Various seismic attributes are calculated from the segmented data</a:t>
          </a:r>
          <a:endParaRPr lang="en-US" sz="1600" kern="1200" dirty="0"/>
        </a:p>
      </dsp:txBody>
      <dsp:txXfrm>
        <a:off x="7154322" y="2545532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A8DE35-589E-624A-823B-AED322DB478E}">
      <dsp:nvSpPr>
        <dsp:cNvPr id="0" name=""/>
        <dsp:cNvSpPr/>
      </dsp:nvSpPr>
      <dsp:spPr>
        <a:xfrm>
          <a:off x="0" y="478"/>
          <a:ext cx="495896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1C50161-5FB7-5C41-B947-86F2B756C1B6}">
      <dsp:nvSpPr>
        <dsp:cNvPr id="0" name=""/>
        <dsp:cNvSpPr/>
      </dsp:nvSpPr>
      <dsp:spPr>
        <a:xfrm>
          <a:off x="0" y="478"/>
          <a:ext cx="4958965" cy="7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Traditional methods rely on human interpretation which can be time-consuming.</a:t>
          </a:r>
        </a:p>
      </dsp:txBody>
      <dsp:txXfrm>
        <a:off x="0" y="478"/>
        <a:ext cx="4958965" cy="783363"/>
      </dsp:txXfrm>
    </dsp:sp>
    <dsp:sp modelId="{E0CF4BE8-0AAB-844A-8859-E32DD56E3A65}">
      <dsp:nvSpPr>
        <dsp:cNvPr id="0" name=""/>
        <dsp:cNvSpPr/>
      </dsp:nvSpPr>
      <dsp:spPr>
        <a:xfrm>
          <a:off x="0" y="783841"/>
          <a:ext cx="4958965" cy="0"/>
        </a:xfrm>
        <a:prstGeom prst="line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ED436C4-8674-6347-BA40-AC07CDD42773}">
      <dsp:nvSpPr>
        <dsp:cNvPr id="0" name=""/>
        <dsp:cNvSpPr/>
      </dsp:nvSpPr>
      <dsp:spPr>
        <a:xfrm>
          <a:off x="0" y="783841"/>
          <a:ext cx="4958965" cy="7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Seismic data is preprocessed and then fed into the CNN for training</a:t>
          </a:r>
          <a:r>
            <a:rPr lang="en-US" sz="1800" kern="1200" dirty="0"/>
            <a:t>.</a:t>
          </a:r>
        </a:p>
      </dsp:txBody>
      <dsp:txXfrm>
        <a:off x="0" y="783841"/>
        <a:ext cx="4958965" cy="783363"/>
      </dsp:txXfrm>
    </dsp:sp>
    <dsp:sp modelId="{CB5B83F7-16E0-3843-9286-33B61618D904}">
      <dsp:nvSpPr>
        <dsp:cNvPr id="0" name=""/>
        <dsp:cNvSpPr/>
      </dsp:nvSpPr>
      <dsp:spPr>
        <a:xfrm>
          <a:off x="0" y="1567204"/>
          <a:ext cx="4958965" cy="0"/>
        </a:xfrm>
        <a:prstGeom prst="lin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6F60B9C-92F1-4D41-A81A-FC98174951C6}">
      <dsp:nvSpPr>
        <dsp:cNvPr id="0" name=""/>
        <dsp:cNvSpPr/>
      </dsp:nvSpPr>
      <dsp:spPr>
        <a:xfrm>
          <a:off x="0" y="1567204"/>
          <a:ext cx="4958965" cy="7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CNN learns to detect faults by analyzing the patterns and features in the seismic data</a:t>
          </a:r>
          <a:endParaRPr lang="en-US" sz="1800" kern="1200" dirty="0"/>
        </a:p>
      </dsp:txBody>
      <dsp:txXfrm>
        <a:off x="0" y="1567204"/>
        <a:ext cx="4958965" cy="783363"/>
      </dsp:txXfrm>
    </dsp:sp>
    <dsp:sp modelId="{5BE468FF-CDBE-DB40-988A-F5411CFF31F0}">
      <dsp:nvSpPr>
        <dsp:cNvPr id="0" name=""/>
        <dsp:cNvSpPr/>
      </dsp:nvSpPr>
      <dsp:spPr>
        <a:xfrm>
          <a:off x="0" y="2350568"/>
          <a:ext cx="4958965" cy="0"/>
        </a:xfrm>
        <a:prstGeom prst="line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86AAB7A-E4BB-714E-AA0F-5C11133F8A4B}">
      <dsp:nvSpPr>
        <dsp:cNvPr id="0" name=""/>
        <dsp:cNvSpPr/>
      </dsp:nvSpPr>
      <dsp:spPr>
        <a:xfrm>
          <a:off x="0" y="2350568"/>
          <a:ext cx="4958965" cy="7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Trained CNN model can then be used to detect faults in new seismic data.</a:t>
          </a:r>
          <a:endParaRPr lang="en-US" sz="1800" kern="1200" dirty="0"/>
        </a:p>
      </dsp:txBody>
      <dsp:txXfrm>
        <a:off x="0" y="2350568"/>
        <a:ext cx="4958965" cy="783363"/>
      </dsp:txXfrm>
    </dsp:sp>
    <dsp:sp modelId="{5C13EBF0-7E0E-C147-8FB1-9646BA80C240}">
      <dsp:nvSpPr>
        <dsp:cNvPr id="0" name=""/>
        <dsp:cNvSpPr/>
      </dsp:nvSpPr>
      <dsp:spPr>
        <a:xfrm>
          <a:off x="0" y="3133931"/>
          <a:ext cx="4958965" cy="0"/>
        </a:xfrm>
        <a:prstGeom prst="lin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880E909-AD56-4247-A095-D1BB74198ADF}">
      <dsp:nvSpPr>
        <dsp:cNvPr id="0" name=""/>
        <dsp:cNvSpPr/>
      </dsp:nvSpPr>
      <dsp:spPr>
        <a:xfrm>
          <a:off x="0" y="3133931"/>
          <a:ext cx="4958965" cy="7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One of the advantages of using CNNs for seismic fault detection is their ability to learn hierarchical representations of the input data</a:t>
          </a:r>
          <a:endParaRPr lang="en-US" sz="1800" kern="1200" dirty="0"/>
        </a:p>
      </dsp:txBody>
      <dsp:txXfrm>
        <a:off x="0" y="3133931"/>
        <a:ext cx="4958965" cy="7833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618D9-9734-054E-B8A3-85DB58CB5E0A}">
      <dsp:nvSpPr>
        <dsp:cNvPr id="0" name=""/>
        <dsp:cNvSpPr/>
      </dsp:nvSpPr>
      <dsp:spPr>
        <a:xfrm>
          <a:off x="0" y="3679789"/>
          <a:ext cx="3608001" cy="2412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 dirty="0"/>
            <a:t>The possible economic potential benefits of our model are:</a:t>
          </a:r>
        </a:p>
      </dsp:txBody>
      <dsp:txXfrm>
        <a:off x="0" y="3679789"/>
        <a:ext cx="3608001" cy="1302770"/>
      </dsp:txXfrm>
    </dsp:sp>
    <dsp:sp modelId="{C1915C89-4EFD-3647-8761-5242AED7655A}">
      <dsp:nvSpPr>
        <dsp:cNvPr id="0" name=""/>
        <dsp:cNvSpPr/>
      </dsp:nvSpPr>
      <dsp:spPr>
        <a:xfrm>
          <a:off x="0" y="4931561"/>
          <a:ext cx="902000" cy="110976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Develop and implement automated fault detection methods that can accurately identify faults</a:t>
          </a:r>
          <a:endParaRPr lang="en-US" sz="900" kern="1200" dirty="0"/>
        </a:p>
      </dsp:txBody>
      <dsp:txXfrm>
        <a:off x="0" y="4931561"/>
        <a:ext cx="902000" cy="1109767"/>
      </dsp:txXfrm>
    </dsp:sp>
    <dsp:sp modelId="{DEB6F302-61B6-F147-92C0-B34F794383CD}">
      <dsp:nvSpPr>
        <dsp:cNvPr id="0" name=""/>
        <dsp:cNvSpPr/>
      </dsp:nvSpPr>
      <dsp:spPr>
        <a:xfrm>
          <a:off x="902000" y="4931561"/>
          <a:ext cx="902000" cy="1109767"/>
        </a:xfrm>
        <a:prstGeom prst="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Use of advanced technologies, such as machine learning</a:t>
          </a:r>
          <a:endParaRPr lang="en-US" sz="900" kern="1200" dirty="0"/>
        </a:p>
      </dsp:txBody>
      <dsp:txXfrm>
        <a:off x="902000" y="4931561"/>
        <a:ext cx="902000" cy="1109767"/>
      </dsp:txXfrm>
    </dsp:sp>
    <dsp:sp modelId="{7D6BC12F-FBE4-5142-AB50-7FE16768279C}">
      <dsp:nvSpPr>
        <dsp:cNvPr id="0" name=""/>
        <dsp:cNvSpPr/>
      </dsp:nvSpPr>
      <dsp:spPr>
        <a:xfrm>
          <a:off x="1804000" y="4931561"/>
          <a:ext cx="902000" cy="1109767"/>
        </a:xfrm>
        <a:prstGeom prst="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Large datasets not needed.</a:t>
          </a:r>
        </a:p>
      </dsp:txBody>
      <dsp:txXfrm>
        <a:off x="1804000" y="4931561"/>
        <a:ext cx="902000" cy="1109767"/>
      </dsp:txXfrm>
    </dsp:sp>
    <dsp:sp modelId="{BFD40108-BA24-C447-B14A-2B9A764D85A5}">
      <dsp:nvSpPr>
        <dsp:cNvPr id="0" name=""/>
        <dsp:cNvSpPr/>
      </dsp:nvSpPr>
      <dsp:spPr>
        <a:xfrm>
          <a:off x="2706000" y="4931561"/>
          <a:ext cx="902000" cy="1109767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Faster exploration cycles. </a:t>
          </a:r>
        </a:p>
      </dsp:txBody>
      <dsp:txXfrm>
        <a:off x="2706000" y="4931561"/>
        <a:ext cx="902000" cy="1109767"/>
      </dsp:txXfrm>
    </dsp:sp>
    <dsp:sp modelId="{FB9FD41B-9D01-3C43-89D8-79D4965A0C3E}">
      <dsp:nvSpPr>
        <dsp:cNvPr id="0" name=""/>
        <dsp:cNvSpPr/>
      </dsp:nvSpPr>
      <dsp:spPr>
        <a:xfrm rot="10800000">
          <a:off x="0" y="2747"/>
          <a:ext cx="3608001" cy="3710482"/>
        </a:xfrm>
        <a:prstGeom prst="upArrowCallou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 dirty="0"/>
            <a:t>Costs of exploration and drilling make up a large portion of the yearly expenditures of an oil producer, so cost-saving strategies are of high importance.</a:t>
          </a:r>
        </a:p>
      </dsp:txBody>
      <dsp:txXfrm rot="10800000">
        <a:off x="0" y="2747"/>
        <a:ext cx="3608001" cy="24109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8D64C5-683A-417A-AC01-3ACCF452A275}">
      <dsp:nvSpPr>
        <dsp:cNvPr id="0" name=""/>
        <dsp:cNvSpPr/>
      </dsp:nvSpPr>
      <dsp:spPr>
        <a:xfrm>
          <a:off x="43873" y="892518"/>
          <a:ext cx="628187" cy="628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0E699-F872-40FC-9CD3-043049A480AA}">
      <dsp:nvSpPr>
        <dsp:cNvPr id="0" name=""/>
        <dsp:cNvSpPr/>
      </dsp:nvSpPr>
      <dsp:spPr>
        <a:xfrm>
          <a:off x="175792" y="1024437"/>
          <a:ext cx="364348" cy="3643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C6E23-1968-46FB-99FE-B0FDF6B6BF7C}">
      <dsp:nvSpPr>
        <dsp:cNvPr id="0" name=""/>
        <dsp:cNvSpPr/>
      </dsp:nvSpPr>
      <dsp:spPr>
        <a:xfrm>
          <a:off x="806672" y="892518"/>
          <a:ext cx="1480726" cy="6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Better Interpretation</a:t>
          </a:r>
          <a:endParaRPr lang="en-US" sz="2000" kern="1200"/>
        </a:p>
      </dsp:txBody>
      <dsp:txXfrm>
        <a:off x="806672" y="892518"/>
        <a:ext cx="1480726" cy="628187"/>
      </dsp:txXfrm>
    </dsp:sp>
    <dsp:sp modelId="{1D5DCFA9-3840-4BB5-B0CF-AF8DAD0C121C}">
      <dsp:nvSpPr>
        <dsp:cNvPr id="0" name=""/>
        <dsp:cNvSpPr/>
      </dsp:nvSpPr>
      <dsp:spPr>
        <a:xfrm>
          <a:off x="2545404" y="892518"/>
          <a:ext cx="628187" cy="628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E206DC-00C1-4AD7-BEF5-38B34787499D}">
      <dsp:nvSpPr>
        <dsp:cNvPr id="0" name=""/>
        <dsp:cNvSpPr/>
      </dsp:nvSpPr>
      <dsp:spPr>
        <a:xfrm>
          <a:off x="2677323" y="1024437"/>
          <a:ext cx="364348" cy="3643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81E002-C10C-4CBA-BE54-E86FB556E2EA}">
      <dsp:nvSpPr>
        <dsp:cNvPr id="0" name=""/>
        <dsp:cNvSpPr/>
      </dsp:nvSpPr>
      <dsp:spPr>
        <a:xfrm>
          <a:off x="3308202" y="892518"/>
          <a:ext cx="1480726" cy="6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Improved Accuracy</a:t>
          </a:r>
          <a:endParaRPr lang="en-US" sz="2000" kern="1200"/>
        </a:p>
      </dsp:txBody>
      <dsp:txXfrm>
        <a:off x="3308202" y="892518"/>
        <a:ext cx="1480726" cy="628187"/>
      </dsp:txXfrm>
    </dsp:sp>
    <dsp:sp modelId="{C93B00D0-2015-4C4B-BE43-6214954B1278}">
      <dsp:nvSpPr>
        <dsp:cNvPr id="0" name=""/>
        <dsp:cNvSpPr/>
      </dsp:nvSpPr>
      <dsp:spPr>
        <a:xfrm>
          <a:off x="43873" y="2143645"/>
          <a:ext cx="628187" cy="628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F8775-D3F9-4939-9E15-219808A2256D}">
      <dsp:nvSpPr>
        <dsp:cNvPr id="0" name=""/>
        <dsp:cNvSpPr/>
      </dsp:nvSpPr>
      <dsp:spPr>
        <a:xfrm>
          <a:off x="175792" y="2275564"/>
          <a:ext cx="364348" cy="3643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18790-FD0F-4EF0-B269-2BEE0969639F}">
      <dsp:nvSpPr>
        <dsp:cNvPr id="0" name=""/>
        <dsp:cNvSpPr/>
      </dsp:nvSpPr>
      <dsp:spPr>
        <a:xfrm>
          <a:off x="806672" y="2143645"/>
          <a:ext cx="1480726" cy="6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Reduced Complexity</a:t>
          </a:r>
          <a:endParaRPr lang="en-US" sz="2000" kern="1200"/>
        </a:p>
      </dsp:txBody>
      <dsp:txXfrm>
        <a:off x="806672" y="2143645"/>
        <a:ext cx="1480726" cy="628187"/>
      </dsp:txXfrm>
    </dsp:sp>
    <dsp:sp modelId="{B1BDC0ED-5287-4FFD-91D1-3BBA60014751}">
      <dsp:nvSpPr>
        <dsp:cNvPr id="0" name=""/>
        <dsp:cNvSpPr/>
      </dsp:nvSpPr>
      <dsp:spPr>
        <a:xfrm>
          <a:off x="2545404" y="2143645"/>
          <a:ext cx="628187" cy="628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5C85BD-C74D-432D-85A2-9D65BD4ED8EC}">
      <dsp:nvSpPr>
        <dsp:cNvPr id="0" name=""/>
        <dsp:cNvSpPr/>
      </dsp:nvSpPr>
      <dsp:spPr>
        <a:xfrm>
          <a:off x="2677323" y="2275564"/>
          <a:ext cx="364348" cy="3643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F7515-4A0C-4DE0-89E7-D0FBAEF4946C}">
      <dsp:nvSpPr>
        <dsp:cNvPr id="0" name=""/>
        <dsp:cNvSpPr/>
      </dsp:nvSpPr>
      <dsp:spPr>
        <a:xfrm>
          <a:off x="3308202" y="2143645"/>
          <a:ext cx="1480726" cy="6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Automated Analysis</a:t>
          </a:r>
          <a:endParaRPr lang="en-US" sz="2000" kern="1200"/>
        </a:p>
      </dsp:txBody>
      <dsp:txXfrm>
        <a:off x="3308202" y="2143645"/>
        <a:ext cx="1480726" cy="6281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28DFC-8372-B343-A3F5-639382C85F81}">
      <dsp:nvSpPr>
        <dsp:cNvPr id="0" name=""/>
        <dsp:cNvSpPr/>
      </dsp:nvSpPr>
      <dsp:spPr>
        <a:xfrm>
          <a:off x="0" y="18268"/>
          <a:ext cx="6589260" cy="167821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It is a CNN </a:t>
          </a:r>
          <a:r>
            <a:rPr lang="en-US" sz="3000" b="0" i="0" kern="1200" dirty="0"/>
            <a:t>architecture that has been widely used in various applications.</a:t>
          </a:r>
          <a:endParaRPr lang="en-US" sz="3000" kern="1200" dirty="0"/>
        </a:p>
      </dsp:txBody>
      <dsp:txXfrm>
        <a:off x="81924" y="100192"/>
        <a:ext cx="6425412" cy="1514370"/>
      </dsp:txXfrm>
    </dsp:sp>
    <dsp:sp modelId="{3B0DA11E-AC9C-EF4F-A84F-73DF3B308158}">
      <dsp:nvSpPr>
        <dsp:cNvPr id="0" name=""/>
        <dsp:cNvSpPr/>
      </dsp:nvSpPr>
      <dsp:spPr>
        <a:xfrm>
          <a:off x="0" y="1782887"/>
          <a:ext cx="6589260" cy="167821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Recently applied to seismic fault detection and has shown the promising results.</a:t>
          </a:r>
        </a:p>
      </dsp:txBody>
      <dsp:txXfrm>
        <a:off x="81924" y="1864811"/>
        <a:ext cx="6425412" cy="1514370"/>
      </dsp:txXfrm>
    </dsp:sp>
    <dsp:sp modelId="{F6DEB727-2591-C148-89F3-47904DC3762F}">
      <dsp:nvSpPr>
        <dsp:cNvPr id="0" name=""/>
        <dsp:cNvSpPr/>
      </dsp:nvSpPr>
      <dsp:spPr>
        <a:xfrm>
          <a:off x="0" y="3547505"/>
          <a:ext cx="6589260" cy="167821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Accuracy rate is very high.</a:t>
          </a:r>
        </a:p>
      </dsp:txBody>
      <dsp:txXfrm>
        <a:off x="81924" y="3629429"/>
        <a:ext cx="6425412" cy="15143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D0D5E-CC2D-A749-A683-86AD7A4C3681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CD9C1-F3EF-E449-B57E-117D225D025D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</a:t>
          </a:r>
          <a:r>
            <a:rPr lang="en-US" sz="2200" b="0" i="0" kern="1200"/>
            <a:t>roposed method was tested on a dataset of seismic reflection profiles.</a:t>
          </a:r>
          <a:endParaRPr lang="en-US" sz="2200" kern="1200"/>
        </a:p>
      </dsp:txBody>
      <dsp:txXfrm>
        <a:off x="398656" y="1088253"/>
        <a:ext cx="2959127" cy="1837317"/>
      </dsp:txXfrm>
    </dsp:sp>
    <dsp:sp modelId="{76AAE8C0-E160-E748-9EBC-A15368D41542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C0A01A-8D96-E847-9E23-8E8E3D11D56C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</a:t>
          </a:r>
          <a:r>
            <a:rPr lang="en-US" sz="2200" b="0" i="0" kern="1200"/>
            <a:t>esults showed that the CNN-based approach outperformed traditional methods for fault detection. </a:t>
          </a:r>
          <a:endParaRPr lang="en-US" sz="2200" kern="1200"/>
        </a:p>
      </dsp:txBody>
      <dsp:txXfrm>
        <a:off x="4155097" y="1088253"/>
        <a:ext cx="2959127" cy="1837317"/>
      </dsp:txXfrm>
    </dsp:sp>
    <dsp:sp modelId="{ACC4C758-E7E1-E14A-8AF5-18C7C20839AE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BD5F5B-6E94-9447-BC9D-0168CA57C7D8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CNN Model/U-Net Model achieved an accuracy of 95% compared to 75% for the traditional method.</a:t>
          </a:r>
          <a:endParaRPr lang="en-US" sz="2200" kern="1200"/>
        </a:p>
      </dsp:txBody>
      <dsp:txXfrm>
        <a:off x="7911539" y="1088253"/>
        <a:ext cx="2959127" cy="183731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C1249-4CCC-674E-8C92-7E9658612ABE}">
      <dsp:nvSpPr>
        <dsp:cNvPr id="0" name=""/>
        <dsp:cNvSpPr/>
      </dsp:nvSpPr>
      <dsp:spPr>
        <a:xfrm>
          <a:off x="3250" y="273979"/>
          <a:ext cx="2578360" cy="360970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019" tIns="330200" rIns="20101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CNNs can significantly enhance the performance of seismic fault detection.</a:t>
          </a:r>
          <a:endParaRPr lang="en-US" sz="2000" kern="1200" dirty="0"/>
        </a:p>
      </dsp:txBody>
      <dsp:txXfrm>
        <a:off x="3250" y="1645667"/>
        <a:ext cx="2578360" cy="2165822"/>
      </dsp:txXfrm>
    </dsp:sp>
    <dsp:sp modelId="{13E0444D-EB20-714F-8B16-D0382B925654}">
      <dsp:nvSpPr>
        <dsp:cNvPr id="0" name=""/>
        <dsp:cNvSpPr/>
      </dsp:nvSpPr>
      <dsp:spPr>
        <a:xfrm>
          <a:off x="750974" y="634950"/>
          <a:ext cx="1082911" cy="108291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428" tIns="12700" rIns="8442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909563" y="793539"/>
        <a:ext cx="765733" cy="765733"/>
      </dsp:txXfrm>
    </dsp:sp>
    <dsp:sp modelId="{B732CE77-E758-D948-8FD4-7FA49E3E6891}">
      <dsp:nvSpPr>
        <dsp:cNvPr id="0" name=""/>
        <dsp:cNvSpPr/>
      </dsp:nvSpPr>
      <dsp:spPr>
        <a:xfrm>
          <a:off x="3250" y="3883612"/>
          <a:ext cx="2578360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F100A-CB42-174C-8F6F-F5E8F6298E60}">
      <dsp:nvSpPr>
        <dsp:cNvPr id="0" name=""/>
        <dsp:cNvSpPr/>
      </dsp:nvSpPr>
      <dsp:spPr>
        <a:xfrm>
          <a:off x="2839446" y="273979"/>
          <a:ext cx="2578360" cy="360970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019" tIns="330200" rIns="20101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Highly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cost effectiveness.</a:t>
          </a:r>
          <a:endParaRPr lang="en-US" sz="2000" kern="1200" dirty="0"/>
        </a:p>
      </dsp:txBody>
      <dsp:txXfrm>
        <a:off x="2839446" y="1645667"/>
        <a:ext cx="2578360" cy="2165822"/>
      </dsp:txXfrm>
    </dsp:sp>
    <dsp:sp modelId="{85C37593-2207-804D-8991-64AE6BC023F8}">
      <dsp:nvSpPr>
        <dsp:cNvPr id="0" name=""/>
        <dsp:cNvSpPr/>
      </dsp:nvSpPr>
      <dsp:spPr>
        <a:xfrm>
          <a:off x="3587171" y="634950"/>
          <a:ext cx="1082911" cy="108291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428" tIns="12700" rIns="8442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745760" y="793539"/>
        <a:ext cx="765733" cy="765733"/>
      </dsp:txXfrm>
    </dsp:sp>
    <dsp:sp modelId="{376ACDEC-A471-794A-84CA-F508096A47E0}">
      <dsp:nvSpPr>
        <dsp:cNvPr id="0" name=""/>
        <dsp:cNvSpPr/>
      </dsp:nvSpPr>
      <dsp:spPr>
        <a:xfrm>
          <a:off x="2839446" y="3883612"/>
          <a:ext cx="2578360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72E9F-2986-3D48-B977-4DA9DCAE0BAE}">
      <dsp:nvSpPr>
        <dsp:cNvPr id="0" name=""/>
        <dsp:cNvSpPr/>
      </dsp:nvSpPr>
      <dsp:spPr>
        <a:xfrm>
          <a:off x="5675643" y="273979"/>
          <a:ext cx="2578360" cy="360970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019" tIns="330200" rIns="20101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Proposed method can reduce the time and effort required for fault detection</a:t>
          </a:r>
          <a:endParaRPr lang="en-US" sz="2000" kern="1200" dirty="0"/>
        </a:p>
      </dsp:txBody>
      <dsp:txXfrm>
        <a:off x="5675643" y="1645667"/>
        <a:ext cx="2578360" cy="2165822"/>
      </dsp:txXfrm>
    </dsp:sp>
    <dsp:sp modelId="{E5D8A873-DE23-0942-AEF6-56E0394AEABF}">
      <dsp:nvSpPr>
        <dsp:cNvPr id="0" name=""/>
        <dsp:cNvSpPr/>
      </dsp:nvSpPr>
      <dsp:spPr>
        <a:xfrm>
          <a:off x="6423367" y="634950"/>
          <a:ext cx="1082911" cy="108291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428" tIns="12700" rIns="8442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581956" y="793539"/>
        <a:ext cx="765733" cy="765733"/>
      </dsp:txXfrm>
    </dsp:sp>
    <dsp:sp modelId="{953BD9FD-38CF-A244-9A90-5AA634A82D1F}">
      <dsp:nvSpPr>
        <dsp:cNvPr id="0" name=""/>
        <dsp:cNvSpPr/>
      </dsp:nvSpPr>
      <dsp:spPr>
        <a:xfrm>
          <a:off x="5675643" y="3883612"/>
          <a:ext cx="2578360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AF129A-13CB-AA41-8F9E-DF7F6AC0F175}">
      <dsp:nvSpPr>
        <dsp:cNvPr id="0" name=""/>
        <dsp:cNvSpPr/>
      </dsp:nvSpPr>
      <dsp:spPr>
        <a:xfrm>
          <a:off x="8511839" y="273979"/>
          <a:ext cx="2578360" cy="360970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019" tIns="330200" rIns="20101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Improving the accuracy of the results</a:t>
          </a:r>
          <a:endParaRPr lang="en-US" sz="2000" kern="1200" dirty="0"/>
        </a:p>
      </dsp:txBody>
      <dsp:txXfrm>
        <a:off x="8511839" y="1645667"/>
        <a:ext cx="2578360" cy="2165822"/>
      </dsp:txXfrm>
    </dsp:sp>
    <dsp:sp modelId="{B2DD4EE3-6E00-014B-9943-D8C3963AB09D}">
      <dsp:nvSpPr>
        <dsp:cNvPr id="0" name=""/>
        <dsp:cNvSpPr/>
      </dsp:nvSpPr>
      <dsp:spPr>
        <a:xfrm>
          <a:off x="9259564" y="634950"/>
          <a:ext cx="1082911" cy="108291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428" tIns="12700" rIns="8442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418153" y="793539"/>
        <a:ext cx="765733" cy="765733"/>
      </dsp:txXfrm>
    </dsp:sp>
    <dsp:sp modelId="{601DDC10-25E4-3448-9309-AB2D86712B24}">
      <dsp:nvSpPr>
        <dsp:cNvPr id="0" name=""/>
        <dsp:cNvSpPr/>
      </dsp:nvSpPr>
      <dsp:spPr>
        <a:xfrm>
          <a:off x="8511839" y="3883612"/>
          <a:ext cx="2578360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BF686-A0D5-BC4E-9826-6BC1225CD161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CBDF6-7A2D-194D-BC1C-AAA899D6F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90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CBDF6-7A2D-194D-BC1C-AAA899D6FE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06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47B6A-CADD-5EBB-6F74-0C9AEA18F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20173-8B7C-C5BC-3208-0B99C60E2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A42DC-70F2-C9BA-4AA1-EC30F1FF5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C91-9AE2-CB4E-AD69-4B0463F7FC5F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D480C-BBED-F948-06FB-3C45D62B1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DB3BF-4612-3736-2CE5-BD7EA3BE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69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33C8-288D-39B2-9E6A-FB8D84EFE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C778D-C444-4827-1F3B-71FC75E69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BE3BD-C2CB-065F-5283-C9369ED60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C91-9AE2-CB4E-AD69-4B0463F7FC5F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0E934-E4EE-EDD1-1895-E8E2869C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7A7E9-9CB7-8C70-AAB8-6A325413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1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CAA461-D607-EC92-3729-37192C7FD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33215-9C00-2328-DEB3-2E23AF12D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AB001-3C59-B8BF-8086-519A1BC8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C91-9AE2-CB4E-AD69-4B0463F7FC5F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3F4AA-9377-013E-77C8-EACAB3BB7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C0370-5305-9CB9-3705-7B11549C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5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65A6B-2900-6A8C-A1A9-B9E67A12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B460C-46F4-1B95-49FC-AD047B676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A79CE-7A99-D70A-3BF1-D7680D0D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C91-9AE2-CB4E-AD69-4B0463F7FC5F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7E857-78C2-14B3-AD09-B4A867530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CD8FE-862B-3877-4237-E31D41129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5373E-0767-796C-A563-4E5E3B9A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33EC2-E9D5-668D-09AE-34EBBB63E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20E2E-984A-7E20-CD4E-C49B12E81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C91-9AE2-CB4E-AD69-4B0463F7FC5F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1794E-1973-7F60-024B-3BBB692B3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B407F-1655-5D7F-63F9-CEAF6131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27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7033-65F1-2DDC-4C78-EBABFA33E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D0B93-91B2-D533-49C3-8FD13D4FA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ED5D6-987D-2BA0-A604-D276277CB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C772E-1BFD-5EDF-EB6F-622CB6E65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C91-9AE2-CB4E-AD69-4B0463F7FC5F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767C9-CF7A-8AA3-CA5F-0EFD964A6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A4163-87E9-C3D9-EB0A-9021E947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98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FE3F-EA4D-CE66-D0AF-9146D571D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F61F3-3AC1-7B9F-56A5-14164B903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5BB99-8BFC-E5A0-27AE-90BC3A8BC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7051A8-B78C-7CAF-C0EC-1870DF9133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017AD-E5BB-8A55-C95A-27F4438BA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59C68-C298-7197-7B25-B2FC5D33E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C91-9AE2-CB4E-AD69-4B0463F7FC5F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4C68BC-5859-7213-FB02-6E6A4739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07D62B-4FE1-FA30-7E01-9C0394AF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6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611E-DA52-887D-9C46-40734F6A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32EAD-8ACD-5841-9E72-6730B9C4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C91-9AE2-CB4E-AD69-4B0463F7FC5F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432AE-9395-A847-F2FF-BFCC462F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D7EBF-1873-4BD6-F94B-0DF26B2A2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8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145D3-623C-5AE7-0860-EAFCC7313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C91-9AE2-CB4E-AD69-4B0463F7FC5F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1D9909-6183-B1B9-D997-D96D3680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444D6-C73E-13F9-12C5-2D9825F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44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BD16-089B-1E07-29E9-894D4030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DD28D-B5B0-A772-DCF3-C65C6C814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42F7B4-DFF1-3B0A-96A3-416DF41A7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0E961-9B5A-26F8-9BB1-F8EBAA447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C91-9AE2-CB4E-AD69-4B0463F7FC5F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11442-66A4-7AD5-1A91-8A905073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587E1-4BF6-8AA0-BCED-57A37530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36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BCCBD-772D-06E9-BE48-5B46091AF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96B36B-BA85-CE5F-8F2F-9257ADE00B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2D3575-239F-A061-3319-F4F0D35C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CCEA6-1830-FA9C-FA85-A244AA851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C91-9AE2-CB4E-AD69-4B0463F7FC5F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6A79F-9B85-3391-EEB9-7872D794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0B2B0-59F2-9027-53F4-B1C962F31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0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8C13C3-953F-9AD0-7B8D-739F0C607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B0455-02A0-EF75-5A53-C2466F916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CE605-0C50-4BEC-CC04-16459380A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6FC91-9AE2-CB4E-AD69-4B0463F7FC5F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A6A03-A559-A8BF-EFD8-74E4D42C6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37E16-F1CD-74B0-B199-159530EDB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4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2.emf"/><Relationship Id="rId9" Type="http://schemas.microsoft.com/office/2007/relationships/diagramDrawing" Target="../diagrams/drawin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.emf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.em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.emf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5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emf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xeek.ai/challenges/force-seismic/over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59294"/>
            <a:ext cx="12191999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6096001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1BC18-9769-A01F-C8CA-DBA23135F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5136" y="-290945"/>
            <a:ext cx="9947305" cy="1592845"/>
          </a:xfrm>
        </p:spPr>
        <p:txBody>
          <a:bodyPr>
            <a:noAutofit/>
          </a:bodyPr>
          <a:lstStyle/>
          <a:p>
            <a:pPr algn="just"/>
            <a:r>
              <a:rPr lang="en-US" sz="3200" b="1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Enhancing the performance of seismic fault detection using Convolutional</a:t>
            </a:r>
            <a:r>
              <a:rPr lang="en-US" sz="32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Network.</a:t>
            </a:r>
            <a:endParaRPr lang="en-US" sz="3200" b="1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F1F069-46C3-6CB2-1A47-A851CC5D7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1758" y="1315254"/>
            <a:ext cx="7924608" cy="2576945"/>
          </a:xfrm>
        </p:spPr>
        <p:txBody>
          <a:bodyPr>
            <a:normAutofit/>
          </a:bodyPr>
          <a:lstStyle/>
          <a:p>
            <a:endParaRPr lang="en-US" sz="5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r>
              <a:rPr lang="en-US" sz="1800" b="1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  <a:p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TABISH SHAIKH (PS ID 2220027),           SHASHANK BHUSHAN (PS ID 2093536),</a:t>
            </a:r>
          </a:p>
          <a:p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NAZIYA SAYYED (PS ID 2218707),           MOHAMMED ABDUL FAHAD (PS ID 2191130),           </a:t>
            </a:r>
          </a:p>
          <a:p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YASIN REZAZADEH (PS ID 2037451)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 Mohamed Ibrahim Mohamed</a:t>
            </a:r>
            <a:endParaRPr lang="en-US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83" name="Freeform: Shape 77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icture containing outdoor&#10;&#10;Description automatically generated">
            <a:extLst>
              <a:ext uri="{FF2B5EF4-FFF2-40B4-BE49-F238E27FC236}">
                <a16:creationId xmlns:a16="http://schemas.microsoft.com/office/drawing/2014/main" id="{B66671D3-280A-81A7-1050-E21D18D17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1" r="1" b="14911"/>
          <a:stretch/>
        </p:blipFill>
        <p:spPr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7AFF3B-4BAA-152B-88BC-7537439C8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60" y="6010506"/>
            <a:ext cx="2329135" cy="8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2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A132F-DB8D-5EAD-EFEF-C4556D67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5A66E08-203F-B42C-99DA-D1C7C8BE5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400" r="1175" b="-1"/>
          <a:stretch/>
        </p:blipFill>
        <p:spPr bwMode="auto">
          <a:xfrm>
            <a:off x="908304" y="2478024"/>
            <a:ext cx="6009855" cy="369417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0F85A-8C7A-BE0C-F107-676017B7E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pPr>
              <a:buClr>
                <a:schemeClr val="accent1"/>
              </a:buClr>
              <a:buSzPct val="80000"/>
            </a:pPr>
            <a:r>
              <a:rPr lang="en-US" sz="1800"/>
              <a:t>Fault Labeling</a:t>
            </a:r>
          </a:p>
          <a:p>
            <a:pPr>
              <a:buClr>
                <a:schemeClr val="accent1"/>
              </a:buClr>
              <a:buSzPct val="80000"/>
            </a:pPr>
            <a:r>
              <a:rPr lang="en-US" sz="1800"/>
              <a:t>Cropped the image to highlight Faults</a:t>
            </a:r>
          </a:p>
          <a:p>
            <a:pPr>
              <a:buClr>
                <a:schemeClr val="accent1"/>
              </a:buClr>
              <a:buSzPct val="80000"/>
            </a:pPr>
            <a:r>
              <a:rPr lang="en-US" sz="1800"/>
              <a:t>Generating Samples 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17483-2A1F-D5BD-BDC1-14097022D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60" y="6010506"/>
            <a:ext cx="2329135" cy="8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06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8C8BD8E1-4AA0-78C7-DB18-BF1EA9ECD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59" r="-2" b="409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A7CBE85-8114-7F7E-021D-1EF03DAD7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-2" b="2042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</p:spPr>
      </p:pic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63657-6E75-D8DD-1C7F-AE592D00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SEMANTIC SEGMENTATION?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50" name="Rectangle 46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71F48-1E62-CE8F-B0E6-46E0D385E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67" y="6136936"/>
            <a:ext cx="2122444" cy="679577"/>
          </a:xfrm>
          <a:prstGeom prst="rect">
            <a:avLst/>
          </a:prstGeom>
        </p:spPr>
      </p:pic>
      <p:graphicFrame>
        <p:nvGraphicFramePr>
          <p:cNvPr id="52" name="TextBox 6">
            <a:extLst>
              <a:ext uri="{FF2B5EF4-FFF2-40B4-BE49-F238E27FC236}">
                <a16:creationId xmlns:a16="http://schemas.microsoft.com/office/drawing/2014/main" id="{7E08CDAB-2818-A61F-57B2-E8DB5BDAAC1B}"/>
              </a:ext>
            </a:extLst>
          </p:cNvPr>
          <p:cNvGraphicFramePr/>
          <p:nvPr/>
        </p:nvGraphicFramePr>
        <p:xfrm>
          <a:off x="448056" y="2512611"/>
          <a:ext cx="4832803" cy="3664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26590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AB76B-345E-1D25-FDC6-78A088AEB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en-US" dirty="0"/>
              <a:t>U-Net++ Model: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C361CC4F-59DC-7D4B-C3FB-CF8D32F57A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681153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AC1670F-FC6E-F746-BC01-343B62C9D6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0916" y="6027962"/>
            <a:ext cx="2281079" cy="82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45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35C3B-6E32-2E06-612D-134BD20A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CNN Model Training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238DF6D-7208-566A-2969-82DA7A494D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157082" y="616945"/>
            <a:ext cx="7400934" cy="5083768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BE6BDF-6210-C91B-E49E-500B7CAC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60" y="6010506"/>
            <a:ext cx="2329135" cy="8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44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C1105-84CC-F979-D231-536413AA0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MODEL PREDICTION</a:t>
            </a:r>
          </a:p>
        </p:txBody>
      </p:sp>
      <p:pic>
        <p:nvPicPr>
          <p:cNvPr id="4" name="Picture 3" descr="C:\Users\Abhishek\Pictures\Screenshots\Screenshot (74).png">
            <a:extLst>
              <a:ext uri="{FF2B5EF4-FFF2-40B4-BE49-F238E27FC236}">
                <a16:creationId xmlns:a16="http://schemas.microsoft.com/office/drawing/2014/main" id="{8291CC40-EE9C-148F-7494-0BC88AC3B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1313299"/>
            <a:ext cx="6647624" cy="309114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31EB-8DAE-F4BE-80CE-41AF12398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80000"/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prediction part also has two steps:</a:t>
            </a:r>
          </a:p>
          <a:p>
            <a:pPr>
              <a:buClr>
                <a:schemeClr val="accent1"/>
              </a:buClr>
              <a:buSzPct val="80000"/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 Model prediction</a:t>
            </a:r>
          </a:p>
          <a:p>
            <a:pPr>
              <a:buClr>
                <a:schemeClr val="accent1"/>
              </a:buClr>
              <a:buSzPct val="80000"/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Postprocessing the model</a:t>
            </a:r>
          </a:p>
          <a:p>
            <a:pPr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EEBE9-808B-2158-85D7-F0B09891A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60" y="6010506"/>
            <a:ext cx="2329135" cy="8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82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978FF-2200-BDB3-1A03-2013B4E0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graphicFrame>
        <p:nvGraphicFramePr>
          <p:cNvPr id="70" name="Content Placeholder 4">
            <a:extLst>
              <a:ext uri="{FF2B5EF4-FFF2-40B4-BE49-F238E27FC236}">
                <a16:creationId xmlns:a16="http://schemas.microsoft.com/office/drawing/2014/main" id="{014FA3D0-2A16-5DB9-747F-110A1582B2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21483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C31C702-2122-3AEB-9C3B-8601AB5AA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2860" y="6010506"/>
            <a:ext cx="2329135" cy="8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27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E2DB6-C672-C8FA-1760-117D2AA1B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22" y="1967266"/>
            <a:ext cx="3111628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Observation/Graphs</a:t>
            </a:r>
            <a:endParaRPr lang="en-US" sz="4000" b="1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C5B896-2A0F-9FDC-6903-FCC392959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6742" y="46396"/>
            <a:ext cx="6213513" cy="675382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89ADA3-A97D-B1FB-85D3-1E9C5FBBD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39" y="6011967"/>
            <a:ext cx="2329135" cy="8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42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BE8C2-8B37-CA16-8CD0-0D90B33EA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23" y="2610465"/>
            <a:ext cx="3583858" cy="27383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Observation/Graphs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EAE0E-C1C2-7BE4-7CD1-835E6B492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860" y="6010506"/>
            <a:ext cx="2329135" cy="846033"/>
          </a:xfrm>
          <a:prstGeom prst="rect">
            <a:avLst/>
          </a:prstGeom>
        </p:spPr>
      </p:pic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E11BD099-EB5C-90FF-D9C5-9135D8A22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85304" y="1331311"/>
            <a:ext cx="3479203" cy="3347884"/>
          </a:xfr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6D3A81FE-A7CF-2A9D-0AD1-A84F6E4B5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135" y="1062153"/>
            <a:ext cx="359492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9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5FB03D-35F5-72E1-D5B4-675810F4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5"/>
            <a:ext cx="11090274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1BA7113-D2A7-11D0-DBAB-7B5A228B8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8141133"/>
              </p:ext>
            </p:extLst>
          </p:nvPr>
        </p:nvGraphicFramePr>
        <p:xfrm>
          <a:off x="547688" y="2133600"/>
          <a:ext cx="11093450" cy="415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C46976A-7168-BD3A-9A22-76A32E4DC6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2860" y="6061587"/>
            <a:ext cx="2329135" cy="79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4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5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F1F69C44-394C-CB5B-7BCC-652F757D9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53" r="-2" b="9231"/>
          <a:stretch/>
        </p:blipFill>
        <p:spPr>
          <a:xfrm>
            <a:off x="810635" y="643467"/>
            <a:ext cx="105707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6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2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E224C-F7C9-03C7-66C9-E910A2F11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74696-B3A7-DFCF-7B57-AF2D4285E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Seismic surveys: One of the primary mechanisms used in oil and natural gas exploration.</a:t>
            </a:r>
          </a:p>
          <a:p>
            <a:pPr marL="342900" indent="-342900">
              <a:buFont typeface="Arial"/>
              <a:buChar char="•"/>
            </a:pPr>
            <a:r>
              <a:rPr lang="en-US" sz="18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Extraction: The p</a:t>
            </a:r>
            <a:r>
              <a:rPr lang="en-US" sz="1800" b="0" i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rocess can be broken down into two main stages: </a:t>
            </a: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	1. C</a:t>
            </a:r>
            <a:r>
              <a:rPr lang="en-US" sz="1800" b="0" i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ollection of data </a:t>
            </a:r>
            <a:endParaRPr lang="en-US" sz="18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0" i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	2. Analysis of seismic information.</a:t>
            </a:r>
            <a:endParaRPr lang="en-US" sz="18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icture containing water, nature&#10;&#10;Description automatically generated">
            <a:extLst>
              <a:ext uri="{FF2B5EF4-FFF2-40B4-BE49-F238E27FC236}">
                <a16:creationId xmlns:a16="http://schemas.microsoft.com/office/drawing/2014/main" id="{F722944A-17CA-6D36-81B7-0E8A88ECD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95"/>
          <a:stretch/>
        </p:blipFill>
        <p:spPr>
          <a:xfrm>
            <a:off x="7708392" y="2725774"/>
            <a:ext cx="4142232" cy="23299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873B27-E5B0-B0E4-2A60-C254D4ABA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60" y="6010506"/>
            <a:ext cx="2329135" cy="8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85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9271A-FCE4-1DD4-BE6A-AF697B94F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 of Data</a:t>
            </a:r>
            <a:endParaRPr lang="en-US" sz="3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Check out this video on using seismic technology for oil and gas exploration.">
            <a:extLst>
              <a:ext uri="{FF2B5EF4-FFF2-40B4-BE49-F238E27FC236}">
                <a16:creationId xmlns:a16="http://schemas.microsoft.com/office/drawing/2014/main" id="{20357A42-A784-4020-5B33-0DEDABE407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8392" y="2638469"/>
            <a:ext cx="4142232" cy="2504605"/>
          </a:xfrm>
          <a:prstGeom prst="rect">
            <a:avLst/>
          </a:prstGeom>
          <a:noFill/>
        </p:spPr>
      </p:pic>
      <p:graphicFrame>
        <p:nvGraphicFramePr>
          <p:cNvPr id="67" name="Content Placeholder 2">
            <a:extLst>
              <a:ext uri="{FF2B5EF4-FFF2-40B4-BE49-F238E27FC236}">
                <a16:creationId xmlns:a16="http://schemas.microsoft.com/office/drawing/2014/main" id="{BE60AB30-19A9-9E46-660C-3A35B74EE4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5485177"/>
              </p:ext>
            </p:extLst>
          </p:nvPr>
        </p:nvGraphicFramePr>
        <p:xfrm>
          <a:off x="804672" y="2421683"/>
          <a:ext cx="4765949" cy="335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5AF08E0-EC52-781D-EA56-0F0CA40AAB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2860" y="6010506"/>
            <a:ext cx="2329135" cy="8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1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Picture 374">
            <a:extLst>
              <a:ext uri="{FF2B5EF4-FFF2-40B4-BE49-F238E27FC236}">
                <a16:creationId xmlns:a16="http://schemas.microsoft.com/office/drawing/2014/main" id="{D9C2813F-6DBA-72E5-4C9C-B589918209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23" name="Rectangle 422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15EE7-2027-3D8B-A887-BD014856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Seismic Information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63F58-F98D-3A8A-9C04-FB87BCAE6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860" y="6010506"/>
            <a:ext cx="2329135" cy="846033"/>
          </a:xfrm>
          <a:prstGeom prst="rect">
            <a:avLst/>
          </a:prstGeom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23F0346-6A23-D090-5728-4F24223247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27636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5429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6" name="Rectangle 745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Freeform: Shape 747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6297D-E16F-1F5A-23D1-47FF68A39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Fault Detection Using CNN Model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FA7F1-3A06-CF4F-1DCC-9E4C028982C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0" r="27342" b="-1"/>
          <a:stretch/>
        </p:blipFill>
        <p:spPr bwMode="auto">
          <a:xfrm>
            <a:off x="7306910" y="2184914"/>
            <a:ext cx="3613418" cy="3755915"/>
          </a:xfrm>
          <a:prstGeom prst="rect">
            <a:avLst/>
          </a:prstGeom>
          <a:noFill/>
        </p:spPr>
      </p:pic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90" name="Content Placeholder 2">
            <a:extLst>
              <a:ext uri="{FF2B5EF4-FFF2-40B4-BE49-F238E27FC236}">
                <a16:creationId xmlns:a16="http://schemas.microsoft.com/office/drawing/2014/main" id="{6D6CB06F-46AF-6E32-3480-3C79EDACF5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132395"/>
              </p:ext>
            </p:extLst>
          </p:nvPr>
        </p:nvGraphicFramePr>
        <p:xfrm>
          <a:off x="1137034" y="2198362"/>
          <a:ext cx="4958966" cy="3917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AFB2C02-7E8D-C711-3DE9-892A800FF2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2860" y="6010506"/>
            <a:ext cx="2329135" cy="8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35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8" name="Rectangle 79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0" name="Rectangle 79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7" name="Rectangle 79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9" name="Rectangle 79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03" name="Rectangle 80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4D559-86B7-6811-EDFA-1F1DE447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2188343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Problem</a:t>
            </a:r>
            <a:endParaRPr lang="en-US" sz="4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graph of upstream expenditures by category , as explained in the article text">
            <a:extLst>
              <a:ext uri="{FF2B5EF4-FFF2-40B4-BE49-F238E27FC236}">
                <a16:creationId xmlns:a16="http://schemas.microsoft.com/office/drawing/2014/main" id="{9888E960-5A60-B9D9-AE14-EC199C2D938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30" b="-1"/>
          <a:stretch/>
        </p:blipFill>
        <p:spPr bwMode="auto">
          <a:xfrm>
            <a:off x="7002026" y="1619481"/>
            <a:ext cx="4907208" cy="3426244"/>
          </a:xfrm>
          <a:prstGeom prst="rect">
            <a:avLst/>
          </a:prstGeom>
          <a:noFill/>
        </p:spPr>
      </p:pic>
      <p:graphicFrame>
        <p:nvGraphicFramePr>
          <p:cNvPr id="391" name="Content Placeholder 2">
            <a:extLst>
              <a:ext uri="{FF2B5EF4-FFF2-40B4-BE49-F238E27FC236}">
                <a16:creationId xmlns:a16="http://schemas.microsoft.com/office/drawing/2014/main" id="{5BBF6E7D-7813-E77B-25E3-F88E301CE3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4338956"/>
              </p:ext>
            </p:extLst>
          </p:nvPr>
        </p:nvGraphicFramePr>
        <p:xfrm>
          <a:off x="3101053" y="392974"/>
          <a:ext cx="3608001" cy="6092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B6A1BEE-33F3-F9B4-9FF9-8E227BA01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2860" y="6010506"/>
            <a:ext cx="2329135" cy="8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99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EF753-3E28-6889-4D7D-2B50FF0A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D2616-C0EF-33A7-526A-4A61FBB47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US" sz="2000" b="0" i="0">
                <a:effectLst/>
                <a:latin typeface="Söhne"/>
              </a:rPr>
              <a:t>To obtain additional information, please follow the link on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XEEK.ai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>
                <a:effectLst/>
                <a:latin typeface="Söhne"/>
              </a:rPr>
              <a:t>where the synthetic data was sourced from the FORCE competition.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 example of a seismic images with fault overlay.</a:t>
            </a:r>
          </a:p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There are 101 in lines, 589 crosslines, and 751 samples in total.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Fault_overlay.PNG">
            <a:extLst>
              <a:ext uri="{FF2B5EF4-FFF2-40B4-BE49-F238E27FC236}">
                <a16:creationId xmlns:a16="http://schemas.microsoft.com/office/drawing/2014/main" id="{00490CC8-00C1-B712-1BDD-A420D32B6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19367" y="2614349"/>
            <a:ext cx="4788505" cy="2897045"/>
          </a:xfrm>
          <a:prstGeom prst="rect">
            <a:avLst/>
          </a:prstGeom>
          <a:noFill/>
        </p:spPr>
      </p:pic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FDAAA-CB36-9CFB-3CA9-243E29041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860" y="6010506"/>
            <a:ext cx="2329135" cy="8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02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F71-67AC-C598-AD87-34DD9AA5C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F55FF-FB9C-361C-7350-0ABC48509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We propose a methodology in four steps-</a:t>
            </a:r>
          </a:p>
          <a:p>
            <a:pPr>
              <a:buFont typeface="+mj-lt"/>
              <a:buAutoNum type="arabicPeriod"/>
            </a:pPr>
            <a:r>
              <a:rPr lang="en-US" sz="1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Preprocessing: The raw seismic data is preprocessed to remove noise and enhance the signal-to-noise ratio.</a:t>
            </a:r>
          </a:p>
          <a:p>
            <a:pPr>
              <a:buFont typeface="+mj-lt"/>
              <a:buAutoNum type="arabicPeriod"/>
            </a:pPr>
            <a:r>
              <a:rPr lang="en-US" sz="1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augmentation: The preprocessed data is augmented to increase the size of the training dataset.</a:t>
            </a:r>
          </a:p>
          <a:p>
            <a:pPr>
              <a:buFont typeface="+mj-lt"/>
              <a:buAutoNum type="arabicPeriod"/>
            </a:pPr>
            <a:r>
              <a:rPr lang="en-US" sz="1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Training: The augmented data is used to train the CNN based U-Net++ model.</a:t>
            </a:r>
          </a:p>
          <a:p>
            <a:pPr>
              <a:buFont typeface="+mj-lt"/>
              <a:buAutoNum type="arabicPeriod"/>
            </a:pPr>
            <a:r>
              <a:rPr lang="en-US" sz="1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Testing: The trained model is tested on a separate validation dataset to evaluate its performance (loss function).</a:t>
            </a:r>
          </a:p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900" dirty="0"/>
          </a:p>
        </p:txBody>
      </p:sp>
      <p:pic>
        <p:nvPicPr>
          <p:cNvPr id="4" name="Picture 2" descr="3.4.3 Seismic Image Segmentation (Supervised 2D and 3D)">
            <a:extLst>
              <a:ext uri="{FF2B5EF4-FFF2-40B4-BE49-F238E27FC236}">
                <a16:creationId xmlns:a16="http://schemas.microsoft.com/office/drawing/2014/main" id="{BDBD4FFC-BFC3-CD23-4895-C4ABF17F6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333"/>
          <a:stretch/>
        </p:blipFill>
        <p:spPr bwMode="auto">
          <a:xfrm>
            <a:off x="6880610" y="2107649"/>
            <a:ext cx="4737650" cy="26649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09F2B1-EABE-7B93-B134-9B165A07D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60" y="6010506"/>
            <a:ext cx="2329135" cy="8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3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36864-14D2-26D1-B5C0-3CF9869B3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82433AD-A360-90C2-7980-2B0ADBFE21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777316" y="1185864"/>
            <a:ext cx="6780700" cy="4543424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C2F6C7-E2A1-E358-DBF2-F75F89530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60" y="6010506"/>
            <a:ext cx="2329135" cy="8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92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6522</TotalTime>
  <Words>658</Words>
  <Application>Microsoft Macintosh PowerPoint</Application>
  <PresentationFormat>Widescreen</PresentationFormat>
  <Paragraphs>81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Söhne</vt:lpstr>
      <vt:lpstr>Times New Roman</vt:lpstr>
      <vt:lpstr>Wingdings</vt:lpstr>
      <vt:lpstr>Wingdings 3</vt:lpstr>
      <vt:lpstr>Office Theme</vt:lpstr>
      <vt:lpstr>Enhancing the performance of seismic fault detection using Convolutional Neural Network.</vt:lpstr>
      <vt:lpstr>Introduction</vt:lpstr>
      <vt:lpstr>Collection of Data</vt:lpstr>
      <vt:lpstr>Analysis of Seismic Information</vt:lpstr>
      <vt:lpstr>Fault Detection Using CNN Model</vt:lpstr>
      <vt:lpstr>Business Problem</vt:lpstr>
      <vt:lpstr>Datasets</vt:lpstr>
      <vt:lpstr>Methodology</vt:lpstr>
      <vt:lpstr>WORKFLOW</vt:lpstr>
      <vt:lpstr>PREPROCESSING</vt:lpstr>
      <vt:lpstr>WHY SEMANTIC SEGMENTATION?</vt:lpstr>
      <vt:lpstr>U-Net++ Model:</vt:lpstr>
      <vt:lpstr>CNN Model Training</vt:lpstr>
      <vt:lpstr>CNN MODEL PREDICTION</vt:lpstr>
      <vt:lpstr>RESULTS</vt:lpstr>
      <vt:lpstr>Observation/Graphs</vt:lpstr>
      <vt:lpstr>Observation/Graphs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the performance of seismic fault detection using Convolutional Neural Network</dc:title>
  <dc:creator>Nagulapati, Sai Ramya</dc:creator>
  <cp:lastModifiedBy>Sayyed, Naziya Begam J</cp:lastModifiedBy>
  <cp:revision>56</cp:revision>
  <dcterms:created xsi:type="dcterms:W3CDTF">2022-04-21T18:37:51Z</dcterms:created>
  <dcterms:modified xsi:type="dcterms:W3CDTF">2023-04-20T16:40:23Z</dcterms:modified>
</cp:coreProperties>
</file>